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6" r:id="rId2"/>
    <p:sldId id="333" r:id="rId3"/>
    <p:sldId id="341" r:id="rId4"/>
    <p:sldId id="342" r:id="rId5"/>
    <p:sldId id="313" r:id="rId6"/>
    <p:sldId id="329" r:id="rId7"/>
    <p:sldId id="340" r:id="rId8"/>
    <p:sldId id="326" r:id="rId9"/>
    <p:sldId id="334" r:id="rId10"/>
    <p:sldId id="344" r:id="rId11"/>
    <p:sldId id="336" r:id="rId12"/>
    <p:sldId id="343" r:id="rId13"/>
    <p:sldId id="337" r:id="rId14"/>
    <p:sldId id="338" r:id="rId15"/>
    <p:sldId id="258" r:id="rId16"/>
    <p:sldId id="316" r:id="rId17"/>
    <p:sldId id="317" r:id="rId18"/>
    <p:sldId id="318" r:id="rId19"/>
    <p:sldId id="321" r:id="rId20"/>
    <p:sldId id="345" r:id="rId21"/>
    <p:sldId id="347" r:id="rId22"/>
    <p:sldId id="323" r:id="rId23"/>
    <p:sldId id="331" r:id="rId24"/>
  </p:sldIdLst>
  <p:sldSz cx="9144000" cy="6858000" type="screen4x3"/>
  <p:notesSz cx="6858000" cy="9144000"/>
  <p:defaultTextStyle>
    <a:lvl1pPr>
      <a:defRPr>
        <a:latin typeface="Corbel"/>
        <a:ea typeface="Corbel"/>
        <a:cs typeface="Corbel"/>
        <a:sym typeface="Corbel"/>
      </a:defRPr>
    </a:lvl1pPr>
    <a:lvl2pPr indent="457200">
      <a:defRPr>
        <a:latin typeface="Corbel"/>
        <a:ea typeface="Corbel"/>
        <a:cs typeface="Corbel"/>
        <a:sym typeface="Corbel"/>
      </a:defRPr>
    </a:lvl2pPr>
    <a:lvl3pPr indent="914400">
      <a:defRPr>
        <a:latin typeface="Corbel"/>
        <a:ea typeface="Corbel"/>
        <a:cs typeface="Corbel"/>
        <a:sym typeface="Corbel"/>
      </a:defRPr>
    </a:lvl3pPr>
    <a:lvl4pPr indent="1371600">
      <a:defRPr>
        <a:latin typeface="Corbel"/>
        <a:ea typeface="Corbel"/>
        <a:cs typeface="Corbel"/>
        <a:sym typeface="Corbel"/>
      </a:defRPr>
    </a:lvl4pPr>
    <a:lvl5pPr indent="1828800">
      <a:defRPr>
        <a:latin typeface="Corbel"/>
        <a:ea typeface="Corbel"/>
        <a:cs typeface="Corbel"/>
        <a:sym typeface="Corbel"/>
      </a:defRPr>
    </a:lvl5pPr>
    <a:lvl6pPr indent="2286000">
      <a:defRPr>
        <a:latin typeface="Corbel"/>
        <a:ea typeface="Corbel"/>
        <a:cs typeface="Corbel"/>
        <a:sym typeface="Corbel"/>
      </a:defRPr>
    </a:lvl6pPr>
    <a:lvl7pPr indent="2743200">
      <a:defRPr>
        <a:latin typeface="Corbel"/>
        <a:ea typeface="Corbel"/>
        <a:cs typeface="Corbel"/>
        <a:sym typeface="Corbel"/>
      </a:defRPr>
    </a:lvl7pPr>
    <a:lvl8pPr indent="3200400">
      <a:defRPr>
        <a:latin typeface="Corbel"/>
        <a:ea typeface="Corbel"/>
        <a:cs typeface="Corbel"/>
        <a:sym typeface="Corbel"/>
      </a:defRPr>
    </a:lvl8pPr>
    <a:lvl9pPr indent="3657600">
      <a:defRPr>
        <a:latin typeface="Corbel"/>
        <a:ea typeface="Corbel"/>
        <a:cs typeface="Corbel"/>
        <a:sym typeface="Corbe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n" i="on">
        <a:font>
          <a:latin typeface="Corbel"/>
          <a:ea typeface="Corbel"/>
          <a:cs typeface="Corbel"/>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DE3E7"/>
          </a:solidFill>
        </a:fill>
      </a:tcStyle>
    </a:wholeTbl>
    <a:band2H>
      <a:tcTxStyle/>
      <a:tcStyle>
        <a:tcBdr/>
        <a:fill>
          <a:solidFill>
            <a:srgbClr val="E8F1F4"/>
          </a:solidFill>
        </a:fill>
      </a:tcStyle>
    </a:band2H>
    <a:firstCol>
      <a:tcTxStyle b="on" i="on">
        <a:font>
          <a:latin typeface="Corbel"/>
          <a:ea typeface="Corbel"/>
          <a:cs typeface="Corbe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41AEBD"/>
          </a:solidFill>
        </a:fill>
      </a:tcStyle>
    </a:firstCol>
    <a:lastRow>
      <a:tcTxStyle b="on" i="on">
        <a:font>
          <a:latin typeface="Corbel"/>
          <a:ea typeface="Corbel"/>
          <a:cs typeface="Corbel"/>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41AEBD"/>
          </a:solidFill>
        </a:fill>
      </a:tcStyle>
    </a:lastRow>
    <a:firstRow>
      <a:tcTxStyle b="on" i="on">
        <a:font>
          <a:latin typeface="Corbel"/>
          <a:ea typeface="Corbel"/>
          <a:cs typeface="Corbe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41AEBD"/>
          </a:solidFill>
        </a:fill>
      </a:tcStyle>
    </a:firstRow>
  </a:tblStyle>
  <a:tblStyle styleId="{C7B018BB-80A7-4F77-B60F-C8B233D01FF8}" styleName="">
    <a:tblBg/>
    <a:wholeTbl>
      <a:tcTxStyle b="on" i="on">
        <a:font>
          <a:latin typeface="Corbel"/>
          <a:ea typeface="Corbel"/>
          <a:cs typeface="Corbel"/>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FEDCE"/>
          </a:solidFill>
        </a:fill>
      </a:tcStyle>
    </a:wholeTbl>
    <a:band2H>
      <a:tcTxStyle/>
      <a:tcStyle>
        <a:tcBdr/>
        <a:fill>
          <a:solidFill>
            <a:srgbClr val="F0F6E8"/>
          </a:solidFill>
        </a:fill>
      </a:tcStyle>
    </a:band2H>
    <a:firstCol>
      <a:tcTxStyle b="on" i="on">
        <a:font>
          <a:latin typeface="Corbel"/>
          <a:ea typeface="Corbel"/>
          <a:cs typeface="Corbe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A2CF49"/>
          </a:solidFill>
        </a:fill>
      </a:tcStyle>
    </a:firstCol>
    <a:lastRow>
      <a:tcTxStyle b="on" i="on">
        <a:font>
          <a:latin typeface="Corbel"/>
          <a:ea typeface="Corbel"/>
          <a:cs typeface="Corbel"/>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A2CF49"/>
          </a:solidFill>
        </a:fill>
      </a:tcStyle>
    </a:lastRow>
    <a:firstRow>
      <a:tcTxStyle b="on" i="on">
        <a:font>
          <a:latin typeface="Corbel"/>
          <a:ea typeface="Corbel"/>
          <a:cs typeface="Corbe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A2CF49"/>
          </a:solidFill>
        </a:fill>
      </a:tcStyle>
    </a:firstRow>
  </a:tblStyle>
  <a:tblStyle styleId="{EEE7283C-3CF3-47DC-8721-378D4A62B228}" styleName="">
    <a:tblBg/>
    <a:wholeTbl>
      <a:tcTxStyle b="on" i="on">
        <a:font>
          <a:latin typeface="Corbel"/>
          <a:ea typeface="Corbel"/>
          <a:cs typeface="Corbel"/>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EE4CB"/>
          </a:solidFill>
        </a:fill>
      </a:tcStyle>
    </a:wholeTbl>
    <a:band2H>
      <a:tcTxStyle/>
      <a:tcStyle>
        <a:tcBdr/>
        <a:fill>
          <a:solidFill>
            <a:srgbClr val="FEF2E7"/>
          </a:solidFill>
        </a:fill>
      </a:tcStyle>
    </a:band2H>
    <a:firstCol>
      <a:tcTxStyle b="on" i="on">
        <a:font>
          <a:latin typeface="Corbel"/>
          <a:ea typeface="Corbel"/>
          <a:cs typeface="Corbe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CB11C"/>
          </a:solidFill>
        </a:fill>
      </a:tcStyle>
    </a:firstCol>
    <a:lastRow>
      <a:tcTxStyle b="on" i="on">
        <a:font>
          <a:latin typeface="Corbel"/>
          <a:ea typeface="Corbel"/>
          <a:cs typeface="Corbel"/>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CB11C"/>
          </a:solidFill>
        </a:fill>
      </a:tcStyle>
    </a:lastRow>
    <a:firstRow>
      <a:tcTxStyle b="on" i="on">
        <a:font>
          <a:latin typeface="Corbel"/>
          <a:ea typeface="Corbel"/>
          <a:cs typeface="Corbe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CB11C"/>
          </a:solidFill>
        </a:fill>
      </a:tcStyle>
    </a:firstRow>
  </a:tblStyle>
  <a:tblStyle styleId="{CF821DB8-F4EB-4A41-A1BA-3FCAFE7338EE}" styleName="">
    <a:tblBg/>
    <a:wholeTbl>
      <a:tcTxStyle b="on" i="on">
        <a:font>
          <a:latin typeface="Corbel"/>
          <a:ea typeface="Corbel"/>
          <a:cs typeface="Corbel"/>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n">
        <a:font>
          <a:latin typeface="Corbel"/>
          <a:ea typeface="Corbel"/>
          <a:cs typeface="Corbel"/>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41AEBD"/>
          </a:solidFill>
        </a:fill>
      </a:tcStyle>
    </a:firstCol>
    <a:lastRow>
      <a:tcTxStyle b="on" i="on">
        <a:font>
          <a:latin typeface="Corbel"/>
          <a:ea typeface="Corbel"/>
          <a:cs typeface="Corbel"/>
        </a:font>
        <a:srgbClr val="000000"/>
      </a:tcTxStyle>
      <a:tcStyle>
        <a:tcBdr>
          <a:left>
            <a:ln w="12700" cap="flat">
              <a:noFill/>
              <a:miter lim="400000"/>
            </a:ln>
          </a:left>
          <a:right>
            <a:ln w="12700" cap="flat">
              <a:noFill/>
              <a:miter lim="400000"/>
            </a:ln>
          </a:right>
          <a:top>
            <a:ln w="508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
          <a:latin typeface="Corbel"/>
          <a:ea typeface="Corbel"/>
          <a:cs typeface="Corbel"/>
        </a:font>
        <a:srgbClr val="FFFFFF"/>
      </a:tcTxStyle>
      <a:tcStyle>
        <a:tcBdr>
          <a:left>
            <a:ln w="12700" cap="flat">
              <a:noFill/>
              <a:miter lim="400000"/>
            </a:ln>
          </a:left>
          <a:right>
            <a:ln w="12700" cap="flat">
              <a:noFill/>
              <a:miter lim="400000"/>
            </a:ln>
          </a:right>
          <a:top>
            <a:ln w="254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41AEBD"/>
          </a:solidFill>
        </a:fill>
      </a:tcStyle>
    </a:firstRow>
  </a:tblStyle>
  <a:tblStyle styleId="{33BA23B1-9221-436E-865A-0063620EA4FD}" styleName="">
    <a:tblBg/>
    <a:wholeTbl>
      <a:tcTxStyle b="on" i="on">
        <a:font>
          <a:latin typeface="Corbel"/>
          <a:ea typeface="Corbel"/>
          <a:cs typeface="Corbel"/>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ACA"/>
          </a:solidFill>
        </a:fill>
      </a:tcStyle>
    </a:wholeTbl>
    <a:band2H>
      <a:tcTxStyle/>
      <a:tcStyle>
        <a:tcBdr/>
        <a:fill>
          <a:solidFill>
            <a:srgbClr val="E6E6E6"/>
          </a:solidFill>
        </a:fill>
      </a:tcStyle>
    </a:band2H>
    <a:firstCol>
      <a:tcTxStyle b="on" i="on">
        <a:font>
          <a:latin typeface="Corbel"/>
          <a:ea typeface="Corbel"/>
          <a:cs typeface="Corbe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Col>
    <a:lastRow>
      <a:tcTxStyle b="on" i="on">
        <a:font>
          <a:latin typeface="Corbel"/>
          <a:ea typeface="Corbel"/>
          <a:cs typeface="Corbel"/>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lastRow>
    <a:firstRow>
      <a:tcTxStyle b="on" i="on">
        <a:font>
          <a:latin typeface="Corbel"/>
          <a:ea typeface="Corbel"/>
          <a:cs typeface="Corbe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Row>
  </a:tblStyle>
  <a:tblStyle styleId="{2708684C-4D16-4618-839F-0558EEFCDFE6}" styleName="">
    <a:tblBg/>
    <a:wholeTbl>
      <a:tcTxStyle b="on" i="on">
        <a:font>
          <a:latin typeface="Corbel"/>
          <a:ea typeface="Corbel"/>
          <a:cs typeface="Corbe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alpha val="20000"/>
            </a:srgbClr>
          </a:solidFill>
        </a:fill>
      </a:tcStyle>
    </a:wholeTbl>
    <a:band2H>
      <a:tcTxStyle/>
      <a:tcStyle>
        <a:tcBdr/>
        <a:fill>
          <a:solidFill>
            <a:srgbClr val="FFFFFF"/>
          </a:solidFill>
        </a:fill>
      </a:tcStyle>
    </a:band2H>
    <a:firstCol>
      <a:tcTxStyle b="on" i="on">
        <a:font>
          <a:latin typeface="Corbel"/>
          <a:ea typeface="Corbel"/>
          <a:cs typeface="Corbe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alpha val="20000"/>
            </a:srgbClr>
          </a:solidFill>
        </a:fill>
      </a:tcStyle>
    </a:firstCol>
    <a:lastRow>
      <a:tcTxStyle b="on" i="on">
        <a:font>
          <a:latin typeface="Corbel"/>
          <a:ea typeface="Corbel"/>
          <a:cs typeface="Corbel"/>
        </a:font>
        <a:srgbClr val="FFFFFF"/>
      </a:tcTxStyle>
      <a:tcStyle>
        <a:tcBdr>
          <a:left>
            <a:ln w="12700" cap="flat">
              <a:solidFill>
                <a:srgbClr val="FFFFFF"/>
              </a:solidFill>
              <a:prstDash val="solid"/>
              <a:bevel/>
            </a:ln>
          </a:left>
          <a:right>
            <a:ln w="12700" cap="flat">
              <a:solidFill>
                <a:srgbClr val="FFFFFF"/>
              </a:solidFill>
              <a:prstDash val="solid"/>
              <a:bevel/>
            </a:ln>
          </a:right>
          <a:top>
            <a:ln w="508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noFill/>
        </a:fill>
      </a:tcStyle>
    </a:lastRow>
    <a:firstRow>
      <a:tcTxStyle b="on" i="on">
        <a:font>
          <a:latin typeface="Corbel"/>
          <a:ea typeface="Corbel"/>
          <a:cs typeface="Corbe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254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881"/>
    <p:restoredTop sz="67111"/>
  </p:normalViewPr>
  <p:slideViewPr>
    <p:cSldViewPr snapToGrid="0">
      <p:cViewPr varScale="1">
        <p:scale>
          <a:sx n="85" d="100"/>
          <a:sy n="85" d="100"/>
        </p:scale>
        <p:origin x="3176" y="184"/>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99" d="100"/>
          <a:sy n="99" d="100"/>
        </p:scale>
        <p:origin x="4272" y="1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6" name="Shape 76"/>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77" name="Shape 77"/>
          <p:cNvSpPr>
            <a:spLocks noGrp="1"/>
          </p:cNvSpPr>
          <p:nvPr>
            <p:ph type="body" sz="quarter" idx="1"/>
          </p:nvPr>
        </p:nvSpPr>
        <p:spPr>
          <a:xfrm>
            <a:off x="914400" y="4343400"/>
            <a:ext cx="5029200" cy="4114800"/>
          </a:xfrm>
          <a:prstGeom prst="rect">
            <a:avLst/>
          </a:prstGeom>
        </p:spPr>
        <p:txBody>
          <a:bodyPr/>
          <a:lstStyle/>
          <a:p>
            <a:pPr lvl="0"/>
            <a:endParaRPr/>
          </a:p>
        </p:txBody>
      </p:sp>
    </p:spTree>
    <p:extLst>
      <p:ext uri="{BB962C8B-B14F-4D97-AF65-F5344CB8AC3E}">
        <p14:creationId xmlns:p14="http://schemas.microsoft.com/office/powerpoint/2010/main" val="109651116"/>
      </p:ext>
    </p:extLst>
  </p:cSld>
  <p:clrMap bg1="lt1" tx1="dk1" bg2="lt2" tx2="dk2" accent1="accent1" accent2="accent2" accent3="accent3" accent4="accent4" accent5="accent5" accent6="accent6" hlink="hlink" folHlink="folHlink"/>
  <p:notesStyle>
    <a:lvl1pPr defTabSz="457200">
      <a:lnSpc>
        <a:spcPct val="117999"/>
      </a:lnSpc>
      <a:defRPr sz="2200">
        <a:latin typeface="+mj-lt"/>
        <a:ea typeface="+mj-ea"/>
        <a:cs typeface="+mj-cs"/>
        <a:sym typeface="Helvetica Neue"/>
      </a:defRPr>
    </a:lvl1pPr>
    <a:lvl2pPr indent="228600" defTabSz="457200">
      <a:lnSpc>
        <a:spcPct val="117999"/>
      </a:lnSpc>
      <a:defRPr sz="2200">
        <a:latin typeface="+mj-lt"/>
        <a:ea typeface="+mj-ea"/>
        <a:cs typeface="+mj-cs"/>
        <a:sym typeface="Helvetica Neue"/>
      </a:defRPr>
    </a:lvl2pPr>
    <a:lvl3pPr indent="457200" defTabSz="457200">
      <a:lnSpc>
        <a:spcPct val="117999"/>
      </a:lnSpc>
      <a:defRPr sz="2200">
        <a:latin typeface="+mj-lt"/>
        <a:ea typeface="+mj-ea"/>
        <a:cs typeface="+mj-cs"/>
        <a:sym typeface="Helvetica Neue"/>
      </a:defRPr>
    </a:lvl3pPr>
    <a:lvl4pPr indent="685800" defTabSz="457200">
      <a:lnSpc>
        <a:spcPct val="117999"/>
      </a:lnSpc>
      <a:defRPr sz="2200">
        <a:latin typeface="+mj-lt"/>
        <a:ea typeface="+mj-ea"/>
        <a:cs typeface="+mj-cs"/>
        <a:sym typeface="Helvetica Neue"/>
      </a:defRPr>
    </a:lvl4pPr>
    <a:lvl5pPr indent="914400" defTabSz="457200">
      <a:lnSpc>
        <a:spcPct val="117999"/>
      </a:lnSpc>
      <a:defRPr sz="2200">
        <a:latin typeface="+mj-lt"/>
        <a:ea typeface="+mj-ea"/>
        <a:cs typeface="+mj-cs"/>
        <a:sym typeface="Helvetica Neue"/>
      </a:defRPr>
    </a:lvl5pPr>
    <a:lvl6pPr indent="1143000" defTabSz="457200">
      <a:lnSpc>
        <a:spcPct val="117999"/>
      </a:lnSpc>
      <a:defRPr sz="2200">
        <a:latin typeface="+mj-lt"/>
        <a:ea typeface="+mj-ea"/>
        <a:cs typeface="+mj-cs"/>
        <a:sym typeface="Helvetica Neue"/>
      </a:defRPr>
    </a:lvl6pPr>
    <a:lvl7pPr indent="1371600" defTabSz="457200">
      <a:lnSpc>
        <a:spcPct val="117999"/>
      </a:lnSpc>
      <a:defRPr sz="2200">
        <a:latin typeface="+mj-lt"/>
        <a:ea typeface="+mj-ea"/>
        <a:cs typeface="+mj-cs"/>
        <a:sym typeface="Helvetica Neue"/>
      </a:defRPr>
    </a:lvl7pPr>
    <a:lvl8pPr indent="1600200" defTabSz="457200">
      <a:lnSpc>
        <a:spcPct val="117999"/>
      </a:lnSpc>
      <a:defRPr sz="2200">
        <a:latin typeface="+mj-lt"/>
        <a:ea typeface="+mj-ea"/>
        <a:cs typeface="+mj-cs"/>
        <a:sym typeface="Helvetica Neue"/>
      </a:defRPr>
    </a:lvl8pPr>
    <a:lvl9pPr indent="1828800" defTabSz="457200">
      <a:lnSpc>
        <a:spcPct val="117999"/>
      </a:lnSpc>
      <a:defRPr sz="2200">
        <a:latin typeface="+mj-lt"/>
        <a:ea typeface="+mj-ea"/>
        <a:cs typeface="+mj-cs"/>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Shape 80"/>
          <p:cNvSpPr>
            <a:spLocks noGrp="1" noRot="1" noChangeAspect="1"/>
          </p:cNvSpPr>
          <p:nvPr>
            <p:ph type="sldImg"/>
          </p:nvPr>
        </p:nvSpPr>
        <p:spPr>
          <a:prstGeom prst="rect">
            <a:avLst/>
          </a:prstGeom>
        </p:spPr>
        <p:txBody>
          <a:bodyPr/>
          <a:lstStyle/>
          <a:p>
            <a:pPr lvl="0"/>
            <a:endParaRPr/>
          </a:p>
        </p:txBody>
      </p:sp>
      <p:sp>
        <p:nvSpPr>
          <p:cNvPr id="81" name="Shape 81"/>
          <p:cNvSpPr>
            <a:spLocks noGrp="1"/>
          </p:cNvSpPr>
          <p:nvPr>
            <p:ph type="body" sz="quarter" idx="1"/>
          </p:nvPr>
        </p:nvSpPr>
        <p:spPr>
          <a:prstGeom prst="rect">
            <a:avLst/>
          </a:prstGeom>
        </p:spPr>
        <p:txBody>
          <a:bodyPr/>
          <a:lstStyle/>
          <a:p>
            <a:pPr lvl="0">
              <a:lnSpc>
                <a:spcPct val="100000"/>
              </a:lnSpc>
              <a:spcBef>
                <a:spcPts val="500"/>
              </a:spcBef>
              <a:defRPr sz="1800"/>
            </a:pPr>
            <a:endParaRPr lang="en-US" sz="2000" dirty="0">
              <a:latin typeface="Calibri"/>
              <a:ea typeface="Calibri"/>
              <a:cs typeface="Calibri"/>
              <a:sym typeface="Calibri"/>
            </a:endParaRPr>
          </a:p>
        </p:txBody>
      </p:sp>
    </p:spTree>
    <p:extLst>
      <p:ext uri="{BB962C8B-B14F-4D97-AF65-F5344CB8AC3E}">
        <p14:creationId xmlns:p14="http://schemas.microsoft.com/office/powerpoint/2010/main" val="12746188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Shape 139"/>
          <p:cNvSpPr>
            <a:spLocks noGrp="1" noRot="1" noChangeAspect="1"/>
          </p:cNvSpPr>
          <p:nvPr>
            <p:ph type="sldImg"/>
          </p:nvPr>
        </p:nvSpPr>
        <p:spPr>
          <a:prstGeom prst="rect">
            <a:avLst/>
          </a:prstGeom>
        </p:spPr>
        <p:txBody>
          <a:bodyPr/>
          <a:lstStyle/>
          <a:p>
            <a:pPr lvl="0"/>
            <a:endParaRPr/>
          </a:p>
        </p:txBody>
      </p:sp>
      <p:sp>
        <p:nvSpPr>
          <p:cNvPr id="140" name="Shape 140"/>
          <p:cNvSpPr>
            <a:spLocks noGrp="1"/>
          </p:cNvSpPr>
          <p:nvPr>
            <p:ph type="body" sz="quarter" idx="1"/>
          </p:nvPr>
        </p:nvSpPr>
        <p:spPr>
          <a:prstGeom prst="rect">
            <a:avLst/>
          </a:prstGeom>
        </p:spPr>
        <p:txBody>
          <a:bodyPr/>
          <a:lstStyle/>
          <a:p>
            <a:pPr lvl="0">
              <a:defRPr sz="1800"/>
            </a:pPr>
            <a:r>
              <a:rPr lang="en-US" sz="2000" dirty="0"/>
              <a:t>CONVENTIONS, OR “ASSEMBLIES” ARE GATHERINGS OF DELEGATIONS SENT BY STATE LEGISLATURES EITHER TO PROPOSE RULES OR TO RATIFY RULES PROPOSED BY ANOTHER BODY</a:t>
            </a:r>
          </a:p>
          <a:p>
            <a:pPr lvl="0">
              <a:defRPr sz="1800"/>
            </a:pPr>
            <a:endParaRPr lang="en-US" sz="2000" dirty="0"/>
          </a:p>
          <a:p>
            <a:pPr lvl="0">
              <a:defRPr sz="1800"/>
            </a:pPr>
            <a:r>
              <a:rPr lang="en-US" sz="2000" dirty="0"/>
              <a:t>THEY’VE BEEN USED TO PROPOSE OR RATIFY RULES GOVERNMING INTERSTATE MATTERS</a:t>
            </a:r>
          </a:p>
          <a:p>
            <a:pPr lvl="0">
              <a:defRPr sz="1800"/>
            </a:pPr>
            <a:endParaRPr lang="en-US" sz="2000" dirty="0"/>
          </a:p>
          <a:p>
            <a:pPr lvl="0">
              <a:defRPr sz="1800"/>
            </a:pPr>
            <a:r>
              <a:rPr lang="en-US" sz="2000" dirty="0"/>
              <a:t>THEY’VE BEEN USED TO PROPOSE CONSTITUTIONAL AMENDMENTS</a:t>
            </a:r>
          </a:p>
          <a:p>
            <a:pPr lvl="0">
              <a:defRPr sz="1800"/>
            </a:pPr>
            <a:endParaRPr lang="en-US" sz="2000" dirty="0"/>
          </a:p>
          <a:p>
            <a:pPr lvl="0">
              <a:defRPr sz="1800"/>
            </a:pPr>
            <a:r>
              <a:rPr lang="en-US" sz="2000" dirty="0"/>
              <a:t>THEY’VE BEEN USED TO RATIFY A CONSTITUTIONAL AMENDMENT</a:t>
            </a:r>
          </a:p>
        </p:txBody>
      </p:sp>
    </p:spTree>
    <p:extLst>
      <p:ext uri="{BB962C8B-B14F-4D97-AF65-F5344CB8AC3E}">
        <p14:creationId xmlns:p14="http://schemas.microsoft.com/office/powerpoint/2010/main" val="25332313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Shape 139"/>
          <p:cNvSpPr>
            <a:spLocks noGrp="1" noRot="1" noChangeAspect="1"/>
          </p:cNvSpPr>
          <p:nvPr>
            <p:ph type="sldImg"/>
          </p:nvPr>
        </p:nvSpPr>
        <p:spPr>
          <a:prstGeom prst="rect">
            <a:avLst/>
          </a:prstGeom>
        </p:spPr>
        <p:txBody>
          <a:bodyPr/>
          <a:lstStyle/>
          <a:p>
            <a:pPr lvl="0"/>
            <a:endParaRPr/>
          </a:p>
        </p:txBody>
      </p:sp>
      <p:sp>
        <p:nvSpPr>
          <p:cNvPr id="140" name="Shape 140"/>
          <p:cNvSpPr>
            <a:spLocks noGrp="1"/>
          </p:cNvSpPr>
          <p:nvPr>
            <p:ph type="body" sz="quarter" idx="1"/>
          </p:nvPr>
        </p:nvSpPr>
        <p:spPr>
          <a:prstGeom prst="rect">
            <a:avLst/>
          </a:prstGeom>
        </p:spPr>
        <p:txBody>
          <a:bodyPr/>
          <a:lstStyle/>
          <a:p>
            <a:pPr lvl="0">
              <a:defRPr sz="1800"/>
            </a:pPr>
            <a:r>
              <a:rPr lang="en-US" sz="2000" dirty="0"/>
              <a:t>THE DRAFTERS INCLUDED THE CONVENTION OF STATES OPTION EXPRESSLY BECAUSE THEY FORESAW CONGRESS MIGHT NEED TO BE REIGNED IN</a:t>
            </a:r>
          </a:p>
        </p:txBody>
      </p:sp>
    </p:spTree>
    <p:extLst>
      <p:ext uri="{BB962C8B-B14F-4D97-AF65-F5344CB8AC3E}">
        <p14:creationId xmlns:p14="http://schemas.microsoft.com/office/powerpoint/2010/main" val="26027213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Shape 139"/>
          <p:cNvSpPr>
            <a:spLocks noGrp="1" noRot="1" noChangeAspect="1"/>
          </p:cNvSpPr>
          <p:nvPr>
            <p:ph type="sldImg"/>
          </p:nvPr>
        </p:nvSpPr>
        <p:spPr>
          <a:prstGeom prst="rect">
            <a:avLst/>
          </a:prstGeom>
        </p:spPr>
        <p:txBody>
          <a:bodyPr/>
          <a:lstStyle/>
          <a:p>
            <a:pPr lvl="0"/>
            <a:endParaRPr/>
          </a:p>
        </p:txBody>
      </p:sp>
      <p:sp>
        <p:nvSpPr>
          <p:cNvPr id="140" name="Shape 140"/>
          <p:cNvSpPr>
            <a:spLocks noGrp="1"/>
          </p:cNvSpPr>
          <p:nvPr>
            <p:ph type="body" sz="quarter" idx="1"/>
          </p:nvPr>
        </p:nvSpPr>
        <p:spPr>
          <a:prstGeom prst="rect">
            <a:avLst/>
          </a:prstGeom>
        </p:spPr>
        <p:txBody>
          <a:bodyPr/>
          <a:lstStyle/>
          <a:p>
            <a:pPr lvl="0">
              <a:defRPr sz="1800"/>
            </a:pPr>
            <a:r>
              <a:rPr lang="en-US" sz="2000" dirty="0"/>
              <a:t>CONVENTIONS, OR “ASSEMBLIES” ARE GATHERINGS OF DELEGATIONS SENT BY STATE LEGISLATURES EITHER TO PROPOSE RULES OR TO RATIFY RULES PROPOSED BY ANOTHER BODY</a:t>
            </a:r>
          </a:p>
          <a:p>
            <a:pPr lvl="0">
              <a:defRPr sz="1800"/>
            </a:pPr>
            <a:endParaRPr lang="en-US" sz="2000" dirty="0"/>
          </a:p>
          <a:p>
            <a:pPr lvl="0">
              <a:defRPr sz="1800"/>
            </a:pPr>
            <a:r>
              <a:rPr lang="en-US" sz="2000" dirty="0"/>
              <a:t>THEY’VE BEEN USED TO PROPOSE OR RATIFY RULES GOVERNMING INTERSTATE MATTERS</a:t>
            </a:r>
          </a:p>
          <a:p>
            <a:pPr lvl="0">
              <a:defRPr sz="1800"/>
            </a:pPr>
            <a:endParaRPr lang="en-US" sz="2000" dirty="0"/>
          </a:p>
          <a:p>
            <a:pPr lvl="0">
              <a:defRPr sz="1800"/>
            </a:pPr>
            <a:r>
              <a:rPr lang="en-US" sz="2000" dirty="0"/>
              <a:t>THEY’VE BEEN USED TO PROPOSE CONSTITUTIONAL AMENDMENTS</a:t>
            </a:r>
          </a:p>
          <a:p>
            <a:pPr lvl="0">
              <a:defRPr sz="1800"/>
            </a:pPr>
            <a:endParaRPr lang="en-US" sz="2000" dirty="0"/>
          </a:p>
          <a:p>
            <a:pPr lvl="0">
              <a:defRPr sz="1800"/>
            </a:pPr>
            <a:r>
              <a:rPr lang="en-US" sz="2000" dirty="0"/>
              <a:t>THEY’VE BEEN USED TO RATIFY A CONSTITUTIONAL AMENDMENT</a:t>
            </a:r>
          </a:p>
        </p:txBody>
      </p:sp>
    </p:spTree>
    <p:extLst>
      <p:ext uri="{BB962C8B-B14F-4D97-AF65-F5344CB8AC3E}">
        <p14:creationId xmlns:p14="http://schemas.microsoft.com/office/powerpoint/2010/main" val="36858216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Shape 139"/>
          <p:cNvSpPr>
            <a:spLocks noGrp="1" noRot="1" noChangeAspect="1"/>
          </p:cNvSpPr>
          <p:nvPr>
            <p:ph type="sldImg"/>
          </p:nvPr>
        </p:nvSpPr>
        <p:spPr>
          <a:prstGeom prst="rect">
            <a:avLst/>
          </a:prstGeom>
        </p:spPr>
        <p:txBody>
          <a:bodyPr/>
          <a:lstStyle/>
          <a:p>
            <a:pPr lvl="0"/>
            <a:endParaRPr/>
          </a:p>
        </p:txBody>
      </p:sp>
      <p:sp>
        <p:nvSpPr>
          <p:cNvPr id="140" name="Shape 140"/>
          <p:cNvSpPr>
            <a:spLocks noGrp="1"/>
          </p:cNvSpPr>
          <p:nvPr>
            <p:ph type="body" sz="quarter" idx="1"/>
          </p:nvPr>
        </p:nvSpPr>
        <p:spPr>
          <a:prstGeom prst="rect">
            <a:avLst/>
          </a:prstGeom>
        </p:spPr>
        <p:txBody>
          <a:bodyPr/>
          <a:lstStyle/>
          <a:p>
            <a:pPr lvl="0">
              <a:defRPr sz="1800"/>
            </a:pPr>
            <a:endParaRPr lang="en-US" sz="2000" dirty="0"/>
          </a:p>
        </p:txBody>
      </p:sp>
    </p:spTree>
    <p:extLst>
      <p:ext uri="{BB962C8B-B14F-4D97-AF65-F5344CB8AC3E}">
        <p14:creationId xmlns:p14="http://schemas.microsoft.com/office/powerpoint/2010/main" val="37741629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Shape 139"/>
          <p:cNvSpPr>
            <a:spLocks noGrp="1" noRot="1" noChangeAspect="1"/>
          </p:cNvSpPr>
          <p:nvPr>
            <p:ph type="sldImg"/>
          </p:nvPr>
        </p:nvSpPr>
        <p:spPr>
          <a:prstGeom prst="rect">
            <a:avLst/>
          </a:prstGeom>
        </p:spPr>
        <p:txBody>
          <a:bodyPr/>
          <a:lstStyle/>
          <a:p>
            <a:pPr lvl="0"/>
            <a:endParaRPr/>
          </a:p>
        </p:txBody>
      </p:sp>
      <p:sp>
        <p:nvSpPr>
          <p:cNvPr id="140" name="Shape 140"/>
          <p:cNvSpPr>
            <a:spLocks noGrp="1"/>
          </p:cNvSpPr>
          <p:nvPr>
            <p:ph type="body" sz="quarter" idx="1"/>
          </p:nvPr>
        </p:nvSpPr>
        <p:spPr>
          <a:prstGeom prst="rect">
            <a:avLst/>
          </a:prstGeom>
        </p:spPr>
        <p:txBody>
          <a:bodyPr/>
          <a:lstStyle/>
          <a:p>
            <a:pPr lvl="0">
              <a:defRPr sz="1800"/>
            </a:pPr>
            <a:r>
              <a:rPr lang="en-US" sz="2000" dirty="0"/>
              <a:t>EVEN AFTER OUR CONSTITUTION WENT INTO EFFECT SEVERAL CONVENTIONS OF STATES HAPPENED.  THESE ARE JUST EXAMPLES.</a:t>
            </a:r>
          </a:p>
          <a:p>
            <a:pPr lvl="0">
              <a:defRPr sz="1800"/>
            </a:pPr>
            <a:endParaRPr lang="en-US" sz="2000" dirty="0"/>
          </a:p>
          <a:p>
            <a:pPr lvl="0">
              <a:defRPr sz="1800"/>
            </a:pPr>
            <a:r>
              <a:rPr lang="en-US" sz="2000" dirty="0"/>
              <a:t>THE 1861 CONVENTION WAS FOR AMENDING THE CONSTITUTION, BUT IT WASN’T AN ARTICLE V CONVENTION BECAUSE IT WASN’T CONVENED FOLLOWING ARTICLE V PROCEDURES.  IT PRODUCED A PROPOSE AMENDMENT, BUT THE AMENDMENT WOULD HAVE TO HAVE BEEN PROPOSED BY CONGRESS, WHICH FAILED TO DO SO.</a:t>
            </a:r>
          </a:p>
        </p:txBody>
      </p:sp>
    </p:spTree>
    <p:extLst>
      <p:ext uri="{BB962C8B-B14F-4D97-AF65-F5344CB8AC3E}">
        <p14:creationId xmlns:p14="http://schemas.microsoft.com/office/powerpoint/2010/main" val="27403301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a:latin typeface="+mn-lt"/>
              </a:rPr>
              <a:t>Representative Self Government began with Parliament; the tradition was carried to America.  In America it was magnified many fold.</a:t>
            </a:r>
          </a:p>
          <a:p>
            <a:endParaRPr lang="en-US" sz="2000" dirty="0">
              <a:latin typeface="+mn-lt"/>
            </a:endParaRPr>
          </a:p>
          <a:p>
            <a:r>
              <a:rPr lang="en-US" sz="2000" dirty="0">
                <a:latin typeface="+mn-lt"/>
              </a:rPr>
              <a:t>Although England had the Magna Carta, the agreement between William &amp; Mary / Parliament, and other landmark historical events, the so-called English Constitution never was reduced to one written document</a:t>
            </a:r>
          </a:p>
          <a:p>
            <a:endParaRPr lang="en-US" sz="2000" dirty="0">
              <a:latin typeface="+mn-lt"/>
            </a:endParaRPr>
          </a:p>
          <a:p>
            <a:r>
              <a:rPr lang="en-US" sz="2000" dirty="0">
                <a:latin typeface="+mn-lt"/>
              </a:rPr>
              <a:t>But the colonists formed their own “representative self governments,” complete with “Constitutions” sometimes called “Charters” or “Central Agreements” for each colony, and then for each state that emerged from the colonies.</a:t>
            </a:r>
          </a:p>
          <a:p>
            <a:endParaRPr lang="en-US" sz="2000" dirty="0">
              <a:latin typeface="+mn-lt"/>
            </a:endParaRPr>
          </a:p>
          <a:p>
            <a:r>
              <a:rPr lang="en-US" sz="2000" dirty="0">
                <a:latin typeface="+mn-lt"/>
              </a:rPr>
              <a:t>After the Declaration of Independence, the “States” tried to make successful a “Confederation” (weak central government) (ratified 1781); but it didn’t work for many reasons, chiefly it didn’t create inter-state cooperation</a:t>
            </a:r>
          </a:p>
          <a:p>
            <a:endParaRPr lang="en-US" sz="2000" dirty="0">
              <a:latin typeface="+mn-lt"/>
            </a:endParaRPr>
          </a:p>
          <a:p>
            <a:r>
              <a:rPr lang="en-US" sz="2000" dirty="0">
                <a:latin typeface="+mn-lt"/>
              </a:rPr>
              <a:t>That led to the Constitution of the United States of America (ratified 1788)</a:t>
            </a:r>
          </a:p>
          <a:p>
            <a:endParaRPr lang="en-US" sz="2000" dirty="0">
              <a:latin typeface="+mn-lt"/>
            </a:endParaRPr>
          </a:p>
          <a:p>
            <a:r>
              <a:rPr lang="en-US" sz="2000" dirty="0">
                <a:latin typeface="+mn-lt"/>
              </a:rPr>
              <a:t>The Constitution balanced </a:t>
            </a:r>
          </a:p>
          <a:p>
            <a:r>
              <a:rPr lang="en-US" sz="2000" dirty="0">
                <a:latin typeface="+mn-lt"/>
              </a:rPr>
              <a:t>	The need for a strong central government (e.g., national defense, elimination of inter-state trade barriers, ceding of immigration authority to the center)</a:t>
            </a:r>
          </a:p>
          <a:p>
            <a:r>
              <a:rPr lang="en-US" sz="2000" dirty="0">
                <a:latin typeface="+mn-lt"/>
              </a:rPr>
              <a:t>	Against protection of individual liberty by retaining strong state level government (e.g., police powers, property rights)</a:t>
            </a:r>
          </a:p>
          <a:p>
            <a:r>
              <a:rPr lang="en-US" sz="2000" dirty="0">
                <a:latin typeface="+mn-lt"/>
              </a:rPr>
              <a:t>	And against the risk of an over-reaching central government (e.g., by separating Federal power among 3 co-equal branches)</a:t>
            </a:r>
          </a:p>
          <a:p>
            <a:endParaRPr lang="en-US" sz="2000" dirty="0">
              <a:latin typeface="+mn-lt"/>
            </a:endParaRPr>
          </a:p>
          <a:p>
            <a:r>
              <a:rPr lang="en-US" sz="2000" dirty="0">
                <a:latin typeface="+mn-lt"/>
              </a:rPr>
              <a:t>The MIRACLE OF AMERICA flourished under that system</a:t>
            </a:r>
          </a:p>
          <a:p>
            <a:endParaRPr lang="en-US" sz="2000" dirty="0">
              <a:latin typeface="+mn-lt"/>
            </a:endParaRPr>
          </a:p>
        </p:txBody>
      </p:sp>
    </p:spTree>
    <p:extLst>
      <p:ext uri="{BB962C8B-B14F-4D97-AF65-F5344CB8AC3E}">
        <p14:creationId xmlns:p14="http://schemas.microsoft.com/office/powerpoint/2010/main" val="10746962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a:t>The genius of the Constitution, separation of powers, enabled the people to live their lives and the MIRACLE OF AMERICA to flourish.</a:t>
            </a:r>
          </a:p>
          <a:p>
            <a:endParaRPr lang="en-US" sz="2000" dirty="0"/>
          </a:p>
          <a:p>
            <a:r>
              <a:rPr lang="en-US" sz="2000" dirty="0"/>
              <a:t>But separation of powers steadily broke down in a number of ways</a:t>
            </a:r>
          </a:p>
          <a:p>
            <a:endParaRPr lang="en-US" sz="2000" dirty="0"/>
          </a:p>
          <a:p>
            <a:r>
              <a:rPr lang="en-US" sz="2000" dirty="0"/>
              <a:t>Very early in the life of the Constitution, The Supreme Court declared it could overrule the other two “co-equal” branches (note that isn’t in the Constitution).  The Court declared itself supreme not only over other courts, but over the other branches.</a:t>
            </a:r>
          </a:p>
          <a:p>
            <a:endParaRPr lang="en-US" sz="2000" dirty="0"/>
          </a:p>
          <a:p>
            <a:r>
              <a:rPr lang="en-US" sz="2000" dirty="0"/>
              <a:t>To save the union, President Lincoln understandably assumed ”questionable” powers, establishing precedents for expanded executive authority</a:t>
            </a:r>
          </a:p>
          <a:p>
            <a:endParaRPr lang="en-US" sz="2000" dirty="0"/>
          </a:p>
          <a:p>
            <a:r>
              <a:rPr lang="en-US" sz="2000" dirty="0"/>
              <a:t>In the late 19</a:t>
            </a:r>
            <a:r>
              <a:rPr lang="en-US" sz="2000" baseline="30000" dirty="0"/>
              <a:t>th</a:t>
            </a:r>
            <a:r>
              <a:rPr lang="en-US" sz="2000" dirty="0"/>
              <a:t> Century the United States started to ape the administrative state that </a:t>
            </a:r>
            <a:r>
              <a:rPr lang="en-US" sz="2000" dirty="0" err="1"/>
              <a:t>Bismark</a:t>
            </a:r>
            <a:r>
              <a:rPr lang="en-US" sz="2000" dirty="0"/>
              <a:t> installed in Germany</a:t>
            </a:r>
          </a:p>
          <a:p>
            <a:endParaRPr lang="en-US" sz="2000" dirty="0"/>
          </a:p>
          <a:p>
            <a:r>
              <a:rPr lang="en-US" sz="2000" dirty="0"/>
              <a:t>THE MIRACLE OF AMERICA was beginning to attract polluting influences</a:t>
            </a:r>
          </a:p>
        </p:txBody>
      </p:sp>
    </p:spTree>
    <p:extLst>
      <p:ext uri="{BB962C8B-B14F-4D97-AF65-F5344CB8AC3E}">
        <p14:creationId xmlns:p14="http://schemas.microsoft.com/office/powerpoint/2010/main" val="13005905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a:t>In the early 20</a:t>
            </a:r>
            <a:r>
              <a:rPr lang="en-US" sz="2000" baseline="30000" dirty="0"/>
              <a:t>th</a:t>
            </a:r>
            <a:r>
              <a:rPr lang="en-US" sz="2000" dirty="0"/>
              <a:t> Century presidents such as Theodore Roosevelt and Woodrow Wilson expanded the administrative state</a:t>
            </a:r>
          </a:p>
          <a:p>
            <a:endParaRPr lang="en-US" sz="2000" dirty="0"/>
          </a:p>
          <a:p>
            <a:r>
              <a:rPr lang="en-US" sz="2000" dirty="0"/>
              <a:t>Attempting to cope with the Great Depression and then WWII, FDR expanded the administrative state even more</a:t>
            </a:r>
          </a:p>
          <a:p>
            <a:endParaRPr lang="en-US" sz="2000" dirty="0"/>
          </a:p>
          <a:p>
            <a:r>
              <a:rPr lang="en-US" sz="2000" dirty="0"/>
              <a:t>FDR was frustrated by a Supreme Court that resisted his government expansions; FDR attempted the “court packing” scheme</a:t>
            </a:r>
          </a:p>
          <a:p>
            <a:endParaRPr lang="en-US" sz="2000" dirty="0"/>
          </a:p>
          <a:p>
            <a:r>
              <a:rPr lang="en-US" sz="2000" dirty="0"/>
              <a:t>Although Congress rejected “court packing,” it so frightened the S.C. that it began to rule more favorably to expanding federal authority</a:t>
            </a:r>
          </a:p>
          <a:p>
            <a:endParaRPr lang="en-US" sz="2000" dirty="0"/>
          </a:p>
          <a:p>
            <a:r>
              <a:rPr lang="en-US" sz="2000" dirty="0"/>
              <a:t>More pollution threatened the reef of the Constitution</a:t>
            </a:r>
          </a:p>
        </p:txBody>
      </p:sp>
    </p:spTree>
    <p:extLst>
      <p:ext uri="{BB962C8B-B14F-4D97-AF65-F5344CB8AC3E}">
        <p14:creationId xmlns:p14="http://schemas.microsoft.com/office/powerpoint/2010/main" val="31415493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a:t>A major example of results of attempted “court packing:”  </a:t>
            </a:r>
            <a:r>
              <a:rPr lang="en-US" sz="2000" u="sng" dirty="0"/>
              <a:t>Wickard v. Filburn</a:t>
            </a:r>
            <a:r>
              <a:rPr lang="en-US" sz="2000" u="none" dirty="0"/>
              <a:t> (1942) extended Interstate Commerce clause of Constitution enabling federal government to regulate intra-state activity [the foundation of much of the federal power we see exercised today]</a:t>
            </a:r>
          </a:p>
          <a:p>
            <a:endParaRPr lang="en-US" sz="2000" u="none" dirty="0"/>
          </a:p>
          <a:p>
            <a:r>
              <a:rPr lang="en-US" sz="2000" b="1" u="none" dirty="0"/>
              <a:t>THEN SEPARATION OF POWERS REALLY BEGAN TO BREAK DOWN</a:t>
            </a:r>
          </a:p>
          <a:p>
            <a:endParaRPr lang="en-US" sz="2000" u="sng" dirty="0"/>
          </a:p>
          <a:p>
            <a:r>
              <a:rPr lang="en-US" sz="2000" u="sng" dirty="0"/>
              <a:t>Chevron v. Natural Resources Defense Council</a:t>
            </a:r>
            <a:r>
              <a:rPr lang="en-US" sz="2000" u="none" dirty="0"/>
              <a:t> (1984) makes decisions of federal agencies LESS reviewable than Congressional legislation</a:t>
            </a:r>
          </a:p>
          <a:p>
            <a:endParaRPr lang="en-US" sz="2000" u="none" dirty="0"/>
          </a:p>
          <a:p>
            <a:r>
              <a:rPr lang="en-US" sz="2000" u="none" dirty="0"/>
              <a:t>Supreme Court has approved the growing practice of combining the powers separated in the Constitution into a single agency</a:t>
            </a:r>
          </a:p>
          <a:p>
            <a:endParaRPr lang="en-US" sz="2000" u="none" dirty="0"/>
          </a:p>
          <a:p>
            <a:r>
              <a:rPr lang="en-US" sz="2000" u="none" dirty="0"/>
              <a:t>In other words, the Constitution assigns ALL legislative power to Congress, ALL executive power to the president, and ALL judicial power to the Supreme Court and the inferior courts.  Three separate branches.</a:t>
            </a:r>
          </a:p>
          <a:p>
            <a:r>
              <a:rPr lang="en-US" sz="2000" u="none" dirty="0"/>
              <a:t>However, while </a:t>
            </a:r>
            <a:r>
              <a:rPr lang="en-US" sz="2000" u="sng" dirty="0"/>
              <a:t>Marbury v. Madison</a:t>
            </a:r>
            <a:r>
              <a:rPr lang="en-US" sz="2000" u="none" dirty="0"/>
              <a:t>  says the S.C. has the final say over the validity of Congressional laws, the S.C. has approved Congress’ creating agencies that combine all three powers in one agency:</a:t>
            </a:r>
          </a:p>
          <a:p>
            <a:r>
              <a:rPr lang="en-US" sz="2000" u="none" dirty="0"/>
              <a:t>	Legislative—through writing regulations</a:t>
            </a:r>
          </a:p>
          <a:p>
            <a:r>
              <a:rPr lang="en-US" sz="2000" u="none" dirty="0"/>
              <a:t>	Executive---through enforcement</a:t>
            </a:r>
          </a:p>
          <a:p>
            <a:r>
              <a:rPr lang="en-US" sz="2000" u="none" dirty="0"/>
              <a:t>	Judicial----through “administrative law judges”</a:t>
            </a:r>
            <a:endParaRPr lang="en-US" sz="2000" u="sng" dirty="0"/>
          </a:p>
        </p:txBody>
      </p:sp>
    </p:spTree>
    <p:extLst>
      <p:ext uri="{BB962C8B-B14F-4D97-AF65-F5344CB8AC3E}">
        <p14:creationId xmlns:p14="http://schemas.microsoft.com/office/powerpoint/2010/main" val="26678076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a:t>The Framers knew federal power might grow too much.</a:t>
            </a:r>
          </a:p>
          <a:p>
            <a:endParaRPr lang="en-US" sz="2000" dirty="0"/>
          </a:p>
          <a:p>
            <a:r>
              <a:rPr lang="en-US" sz="2000" dirty="0"/>
              <a:t>They also knew we couldn’t count on Congress to discipline itself.</a:t>
            </a:r>
          </a:p>
          <a:p>
            <a:endParaRPr lang="en-US" sz="2000" dirty="0"/>
          </a:p>
          <a:p>
            <a:r>
              <a:rPr lang="en-US" sz="2000" dirty="0"/>
              <a:t>So they put an escape valve in Article V.</a:t>
            </a:r>
          </a:p>
          <a:p>
            <a:endParaRPr lang="en-US" sz="2000" dirty="0"/>
          </a:p>
          <a:p>
            <a:r>
              <a:rPr lang="en-US" sz="2000" dirty="0"/>
              <a:t>It enables the states to convene to propose amendments to right the ship as the states see it.</a:t>
            </a:r>
          </a:p>
          <a:p>
            <a:endParaRPr lang="en-US" sz="2000" dirty="0"/>
          </a:p>
          <a:p>
            <a:r>
              <a:rPr lang="en-US" sz="2000" dirty="0"/>
              <a:t>Congress has no role.</a:t>
            </a:r>
          </a:p>
          <a:p>
            <a:endParaRPr lang="en-US" sz="2000" dirty="0"/>
          </a:p>
          <a:p>
            <a:r>
              <a:rPr lang="en-US" sz="2000" dirty="0"/>
              <a:t>This is what Convention of States seeks to do.</a:t>
            </a:r>
          </a:p>
        </p:txBody>
      </p:sp>
    </p:spTree>
    <p:extLst>
      <p:ext uri="{BB962C8B-B14F-4D97-AF65-F5344CB8AC3E}">
        <p14:creationId xmlns:p14="http://schemas.microsoft.com/office/powerpoint/2010/main" val="36106339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Shape 87"/>
          <p:cNvSpPr>
            <a:spLocks noGrp="1" noRot="1" noChangeAspect="1"/>
          </p:cNvSpPr>
          <p:nvPr>
            <p:ph type="sldImg"/>
          </p:nvPr>
        </p:nvSpPr>
        <p:spPr>
          <a:prstGeom prst="rect">
            <a:avLst/>
          </a:prstGeom>
        </p:spPr>
        <p:txBody>
          <a:bodyPr/>
          <a:lstStyle/>
          <a:p>
            <a:pPr lvl="0"/>
            <a:endParaRPr/>
          </a:p>
        </p:txBody>
      </p:sp>
      <p:sp>
        <p:nvSpPr>
          <p:cNvPr id="88" name="Shape 88"/>
          <p:cNvSpPr>
            <a:spLocks noGrp="1"/>
          </p:cNvSpPr>
          <p:nvPr>
            <p:ph type="body" sz="quarter" idx="1"/>
          </p:nvPr>
        </p:nvSpPr>
        <p:spPr>
          <a:prstGeom prst="rect">
            <a:avLst/>
          </a:prstGeom>
        </p:spPr>
        <p:txBody>
          <a:bodyPr/>
          <a:lstStyle/>
          <a:p>
            <a:pPr marL="0" marR="0" lvl="0" indent="0" defTabSz="457200" eaLnBrk="1" fontAlgn="auto" latinLnBrk="0" hangingPunct="1">
              <a:lnSpc>
                <a:spcPct val="90000"/>
              </a:lnSpc>
              <a:spcBef>
                <a:spcPts val="400"/>
              </a:spcBef>
              <a:spcAft>
                <a:spcPts val="0"/>
              </a:spcAft>
              <a:buClrTx/>
              <a:buSzTx/>
              <a:buFontTx/>
              <a:buNone/>
              <a:tabLst/>
              <a:defRPr sz="1800"/>
            </a:pPr>
            <a:r>
              <a:rPr lang="en-US" sz="2000" b="0" i="0" dirty="0">
                <a:solidFill>
                  <a:srgbClr val="00B050"/>
                </a:solidFill>
                <a:latin typeface="Calibri"/>
                <a:ea typeface="Calibri"/>
                <a:cs typeface="Calibri"/>
                <a:sym typeface="Calibri"/>
              </a:rPr>
              <a:t>At this website you can get a wealth of information</a:t>
            </a:r>
          </a:p>
          <a:p>
            <a:pPr marL="0" marR="0" lvl="0" indent="0" defTabSz="457200" eaLnBrk="1" fontAlgn="auto" latinLnBrk="0" hangingPunct="1">
              <a:lnSpc>
                <a:spcPct val="90000"/>
              </a:lnSpc>
              <a:spcBef>
                <a:spcPts val="400"/>
              </a:spcBef>
              <a:spcAft>
                <a:spcPts val="0"/>
              </a:spcAft>
              <a:buClrTx/>
              <a:buSzTx/>
              <a:buFontTx/>
              <a:buNone/>
              <a:tabLst/>
              <a:defRPr sz="1800"/>
            </a:pPr>
            <a:endParaRPr lang="en-US" sz="2000" b="0" i="0" dirty="0">
              <a:solidFill>
                <a:srgbClr val="00B050"/>
              </a:solidFill>
              <a:latin typeface="Calibri"/>
              <a:ea typeface="Calibri"/>
              <a:cs typeface="Calibri"/>
              <a:sym typeface="Calibri"/>
            </a:endParaRPr>
          </a:p>
          <a:p>
            <a:pPr marL="0" marR="0" lvl="0" indent="0" defTabSz="457200" eaLnBrk="1" fontAlgn="auto" latinLnBrk="0" hangingPunct="1">
              <a:lnSpc>
                <a:spcPct val="90000"/>
              </a:lnSpc>
              <a:spcBef>
                <a:spcPts val="400"/>
              </a:spcBef>
              <a:spcAft>
                <a:spcPts val="0"/>
              </a:spcAft>
              <a:buClrTx/>
              <a:buSzTx/>
              <a:buFontTx/>
              <a:buNone/>
              <a:tabLst/>
              <a:defRPr sz="1800"/>
            </a:pPr>
            <a:r>
              <a:rPr lang="en-US" sz="2000" b="0" i="0" dirty="0">
                <a:solidFill>
                  <a:srgbClr val="00B050"/>
                </a:solidFill>
                <a:latin typeface="Calibri"/>
                <a:ea typeface="Calibri"/>
                <a:cs typeface="Calibri"/>
                <a:sym typeface="Calibri"/>
              </a:rPr>
              <a:t>You even can sign the petition to your legislators</a:t>
            </a:r>
            <a:endParaRPr sz="2000" b="0" i="0" dirty="0">
              <a:solidFill>
                <a:srgbClr val="00B050"/>
              </a:solidFill>
              <a:latin typeface="Calibri"/>
              <a:ea typeface="Calibri"/>
              <a:cs typeface="Calibri"/>
              <a:sym typeface="Calibri"/>
            </a:endParaRPr>
          </a:p>
        </p:txBody>
      </p:sp>
    </p:spTree>
    <p:extLst>
      <p:ext uri="{BB962C8B-B14F-4D97-AF65-F5344CB8AC3E}">
        <p14:creationId xmlns:p14="http://schemas.microsoft.com/office/powerpoint/2010/main" val="4812440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a:t>The Framers knew federal power might grow too much.</a:t>
            </a:r>
          </a:p>
          <a:p>
            <a:endParaRPr lang="en-US" sz="2000" dirty="0"/>
          </a:p>
          <a:p>
            <a:r>
              <a:rPr lang="en-US" sz="2000" dirty="0"/>
              <a:t>They also knew we couldn’t count on Congress to discipline itself.</a:t>
            </a:r>
          </a:p>
          <a:p>
            <a:endParaRPr lang="en-US" sz="2000" dirty="0"/>
          </a:p>
          <a:p>
            <a:r>
              <a:rPr lang="en-US" sz="2000" dirty="0"/>
              <a:t>So they put an escape valve in Article V.</a:t>
            </a:r>
          </a:p>
          <a:p>
            <a:endParaRPr lang="en-US" sz="2000" dirty="0"/>
          </a:p>
          <a:p>
            <a:r>
              <a:rPr lang="en-US" sz="2000" dirty="0"/>
              <a:t>It enables the states to convene to propose amendments to right the ship as the states see it.</a:t>
            </a:r>
          </a:p>
          <a:p>
            <a:endParaRPr lang="en-US" sz="2000" dirty="0"/>
          </a:p>
          <a:p>
            <a:r>
              <a:rPr lang="en-US" sz="2000" dirty="0"/>
              <a:t>Congress has no role.</a:t>
            </a:r>
          </a:p>
          <a:p>
            <a:endParaRPr lang="en-US" sz="2000" dirty="0"/>
          </a:p>
          <a:p>
            <a:r>
              <a:rPr lang="en-US" sz="2000" dirty="0"/>
              <a:t>This is what Convention of States seeks to do.</a:t>
            </a:r>
          </a:p>
        </p:txBody>
      </p:sp>
    </p:spTree>
    <p:extLst>
      <p:ext uri="{BB962C8B-B14F-4D97-AF65-F5344CB8AC3E}">
        <p14:creationId xmlns:p14="http://schemas.microsoft.com/office/powerpoint/2010/main" val="36385388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Shape 87"/>
          <p:cNvSpPr>
            <a:spLocks noGrp="1" noRot="1" noChangeAspect="1"/>
          </p:cNvSpPr>
          <p:nvPr>
            <p:ph type="sldImg"/>
          </p:nvPr>
        </p:nvSpPr>
        <p:spPr>
          <a:prstGeom prst="rect">
            <a:avLst/>
          </a:prstGeom>
        </p:spPr>
        <p:txBody>
          <a:bodyPr/>
          <a:lstStyle/>
          <a:p>
            <a:pPr lvl="0"/>
            <a:endParaRPr/>
          </a:p>
        </p:txBody>
      </p:sp>
      <p:sp>
        <p:nvSpPr>
          <p:cNvPr id="88" name="Shape 88"/>
          <p:cNvSpPr>
            <a:spLocks noGrp="1"/>
          </p:cNvSpPr>
          <p:nvPr>
            <p:ph type="body" sz="quarter" idx="1"/>
          </p:nvPr>
        </p:nvSpPr>
        <p:spPr>
          <a:prstGeom prst="rect">
            <a:avLst/>
          </a:prstGeom>
        </p:spPr>
        <p:txBody>
          <a:bodyPr/>
          <a:lstStyle/>
          <a:p>
            <a:pPr marL="0" marR="0" lvl="0" indent="0" defTabSz="457200" eaLnBrk="1" fontAlgn="auto" latinLnBrk="0" hangingPunct="1">
              <a:lnSpc>
                <a:spcPct val="90000"/>
              </a:lnSpc>
              <a:spcBef>
                <a:spcPts val="400"/>
              </a:spcBef>
              <a:spcAft>
                <a:spcPts val="0"/>
              </a:spcAft>
              <a:buClrTx/>
              <a:buSzTx/>
              <a:buFontTx/>
              <a:buNone/>
              <a:tabLst/>
              <a:defRPr sz="1800"/>
            </a:pPr>
            <a:r>
              <a:rPr lang="en-US" sz="2000" b="0" i="0" dirty="0">
                <a:solidFill>
                  <a:srgbClr val="00B050"/>
                </a:solidFill>
                <a:latin typeface="Calibri"/>
                <a:ea typeface="Calibri"/>
                <a:cs typeface="Calibri"/>
                <a:sym typeface="Calibri"/>
              </a:rPr>
              <a:t>At this website you can get a wealth of information</a:t>
            </a:r>
          </a:p>
          <a:p>
            <a:pPr marL="0" marR="0" lvl="0" indent="0" defTabSz="457200" eaLnBrk="1" fontAlgn="auto" latinLnBrk="0" hangingPunct="1">
              <a:lnSpc>
                <a:spcPct val="90000"/>
              </a:lnSpc>
              <a:spcBef>
                <a:spcPts val="400"/>
              </a:spcBef>
              <a:spcAft>
                <a:spcPts val="0"/>
              </a:spcAft>
              <a:buClrTx/>
              <a:buSzTx/>
              <a:buFontTx/>
              <a:buNone/>
              <a:tabLst/>
              <a:defRPr sz="1800"/>
            </a:pPr>
            <a:endParaRPr lang="en-US" sz="2000" b="0" i="0" dirty="0">
              <a:solidFill>
                <a:srgbClr val="00B050"/>
              </a:solidFill>
              <a:latin typeface="Calibri"/>
              <a:ea typeface="Calibri"/>
              <a:cs typeface="Calibri"/>
              <a:sym typeface="Calibri"/>
            </a:endParaRPr>
          </a:p>
          <a:p>
            <a:pPr marL="0" marR="0" lvl="0" indent="0" defTabSz="457200" eaLnBrk="1" fontAlgn="auto" latinLnBrk="0" hangingPunct="1">
              <a:lnSpc>
                <a:spcPct val="90000"/>
              </a:lnSpc>
              <a:spcBef>
                <a:spcPts val="400"/>
              </a:spcBef>
              <a:spcAft>
                <a:spcPts val="0"/>
              </a:spcAft>
              <a:buClrTx/>
              <a:buSzTx/>
              <a:buFontTx/>
              <a:buNone/>
              <a:tabLst/>
              <a:defRPr sz="1800"/>
            </a:pPr>
            <a:r>
              <a:rPr lang="en-US" sz="2000" b="0" i="0" dirty="0">
                <a:solidFill>
                  <a:srgbClr val="00B050"/>
                </a:solidFill>
                <a:latin typeface="Calibri"/>
                <a:ea typeface="Calibri"/>
                <a:cs typeface="Calibri"/>
                <a:sym typeface="Calibri"/>
              </a:rPr>
              <a:t>You even can sign the petition to your legislators</a:t>
            </a:r>
            <a:endParaRPr sz="2000" b="0" i="0" dirty="0">
              <a:solidFill>
                <a:srgbClr val="00B050"/>
              </a:solidFill>
              <a:latin typeface="Calibri"/>
              <a:ea typeface="Calibri"/>
              <a:cs typeface="Calibri"/>
              <a:sym typeface="Calibri"/>
            </a:endParaRPr>
          </a:p>
        </p:txBody>
      </p:sp>
    </p:spTree>
    <p:extLst>
      <p:ext uri="{BB962C8B-B14F-4D97-AF65-F5344CB8AC3E}">
        <p14:creationId xmlns:p14="http://schemas.microsoft.com/office/powerpoint/2010/main" val="25708274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Shape 80"/>
          <p:cNvSpPr>
            <a:spLocks noGrp="1" noRot="1" noChangeAspect="1"/>
          </p:cNvSpPr>
          <p:nvPr>
            <p:ph type="sldImg"/>
          </p:nvPr>
        </p:nvSpPr>
        <p:spPr>
          <a:prstGeom prst="rect">
            <a:avLst/>
          </a:prstGeom>
        </p:spPr>
        <p:txBody>
          <a:bodyPr/>
          <a:lstStyle/>
          <a:p>
            <a:pPr lvl="0"/>
            <a:endParaRPr/>
          </a:p>
        </p:txBody>
      </p:sp>
      <p:sp>
        <p:nvSpPr>
          <p:cNvPr id="81" name="Shape 81"/>
          <p:cNvSpPr>
            <a:spLocks noGrp="1"/>
          </p:cNvSpPr>
          <p:nvPr>
            <p:ph type="body" sz="quarter" idx="1"/>
          </p:nvPr>
        </p:nvSpPr>
        <p:spPr>
          <a:prstGeom prst="rect">
            <a:avLst/>
          </a:prstGeom>
        </p:spPr>
        <p:txBody>
          <a:bodyPr/>
          <a:lstStyle/>
          <a:p>
            <a:pPr lvl="0">
              <a:lnSpc>
                <a:spcPct val="100000"/>
              </a:lnSpc>
              <a:spcBef>
                <a:spcPts val="500"/>
              </a:spcBef>
              <a:defRPr sz="1800"/>
            </a:pPr>
            <a:r>
              <a:rPr lang="en-US" sz="1600" dirty="0">
                <a:latin typeface="Calibri"/>
                <a:ea typeface="Calibri"/>
                <a:cs typeface="Calibri"/>
                <a:sym typeface="Calibri"/>
              </a:rPr>
              <a:t>Thank you.  Questions</a:t>
            </a:r>
            <a:endParaRPr sz="1600" dirty="0">
              <a:latin typeface="Calibri"/>
              <a:ea typeface="Calibri"/>
              <a:cs typeface="Calibri"/>
              <a:sym typeface="Calibri"/>
            </a:endParaRPr>
          </a:p>
        </p:txBody>
      </p:sp>
    </p:spTree>
    <p:extLst>
      <p:ext uri="{BB962C8B-B14F-4D97-AF65-F5344CB8AC3E}">
        <p14:creationId xmlns:p14="http://schemas.microsoft.com/office/powerpoint/2010/main" val="22156090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Shape 87"/>
          <p:cNvSpPr>
            <a:spLocks noGrp="1" noRot="1" noChangeAspect="1"/>
          </p:cNvSpPr>
          <p:nvPr>
            <p:ph type="sldImg"/>
          </p:nvPr>
        </p:nvSpPr>
        <p:spPr>
          <a:prstGeom prst="rect">
            <a:avLst/>
          </a:prstGeom>
        </p:spPr>
        <p:txBody>
          <a:bodyPr/>
          <a:lstStyle/>
          <a:p>
            <a:pPr lvl="0"/>
            <a:endParaRPr/>
          </a:p>
        </p:txBody>
      </p:sp>
      <p:sp>
        <p:nvSpPr>
          <p:cNvPr id="88" name="Shape 88"/>
          <p:cNvSpPr>
            <a:spLocks noGrp="1"/>
          </p:cNvSpPr>
          <p:nvPr>
            <p:ph type="body" sz="quarter" idx="1"/>
          </p:nvPr>
        </p:nvSpPr>
        <p:spPr>
          <a:prstGeom prst="rect">
            <a:avLst/>
          </a:prstGeom>
        </p:spPr>
        <p:txBody>
          <a:bodyPr/>
          <a:lstStyle/>
          <a:p>
            <a:pPr lvl="0">
              <a:lnSpc>
                <a:spcPct val="90000"/>
              </a:lnSpc>
              <a:spcBef>
                <a:spcPts val="400"/>
              </a:spcBef>
              <a:defRPr sz="1800"/>
            </a:pPr>
            <a:r>
              <a:rPr lang="en-US" sz="2000" b="0" i="0" dirty="0">
                <a:solidFill>
                  <a:srgbClr val="00B050"/>
                </a:solidFill>
                <a:latin typeface="Calibri"/>
                <a:ea typeface="Calibri"/>
                <a:cs typeface="Calibri"/>
                <a:sym typeface="Calibri"/>
              </a:rPr>
              <a:t>What originated as a short, clear, understandable document has become a library of “interpretations” that only legal scholars can try to understand</a:t>
            </a:r>
            <a:endParaRPr sz="2000" b="0" i="0" dirty="0">
              <a:solidFill>
                <a:srgbClr val="00B050"/>
              </a:solidFill>
              <a:latin typeface="Calibri"/>
              <a:ea typeface="Calibri"/>
              <a:cs typeface="Calibri"/>
              <a:sym typeface="Calibri"/>
            </a:endParaRPr>
          </a:p>
        </p:txBody>
      </p:sp>
    </p:spTree>
    <p:extLst>
      <p:ext uri="{BB962C8B-B14F-4D97-AF65-F5344CB8AC3E}">
        <p14:creationId xmlns:p14="http://schemas.microsoft.com/office/powerpoint/2010/main" val="15674121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Shape 139"/>
          <p:cNvSpPr>
            <a:spLocks noGrp="1" noRot="1" noChangeAspect="1"/>
          </p:cNvSpPr>
          <p:nvPr>
            <p:ph type="sldImg"/>
          </p:nvPr>
        </p:nvSpPr>
        <p:spPr>
          <a:prstGeom prst="rect">
            <a:avLst/>
          </a:prstGeom>
        </p:spPr>
        <p:txBody>
          <a:bodyPr/>
          <a:lstStyle/>
          <a:p>
            <a:pPr lvl="0"/>
            <a:endParaRPr/>
          </a:p>
        </p:txBody>
      </p:sp>
      <p:sp>
        <p:nvSpPr>
          <p:cNvPr id="140" name="Shape 140"/>
          <p:cNvSpPr>
            <a:spLocks noGrp="1"/>
          </p:cNvSpPr>
          <p:nvPr>
            <p:ph type="body" sz="quarter" idx="1"/>
          </p:nvPr>
        </p:nvSpPr>
        <p:spPr>
          <a:prstGeom prst="rect">
            <a:avLst/>
          </a:prstGeom>
        </p:spPr>
        <p:txBody>
          <a:bodyPr/>
          <a:lstStyle/>
          <a:p>
            <a:pPr lvl="0">
              <a:defRPr sz="1800"/>
            </a:pPr>
            <a:r>
              <a:rPr lang="en-US" sz="2000" dirty="0"/>
              <a:t>CONVENTIONS, OR “ASSEMBLIES” ARE GATHERINGS OF DELEGATIONS SENT BY STATE LEGISLATURES EITHER TO PROPOSE RULES OR TO RATIFY RULES PROPOSED BY ANOTHER BODY</a:t>
            </a:r>
          </a:p>
          <a:p>
            <a:pPr lvl="0">
              <a:defRPr sz="1800"/>
            </a:pPr>
            <a:endParaRPr lang="en-US" sz="2000" dirty="0"/>
          </a:p>
          <a:p>
            <a:pPr lvl="0">
              <a:defRPr sz="1800"/>
            </a:pPr>
            <a:r>
              <a:rPr lang="en-US" sz="2000" dirty="0"/>
              <a:t>THEY’VE BEEN USED TO PROPOSE OR RATIFY RULES GOVERNMING INTERSTATE MATTERS</a:t>
            </a:r>
          </a:p>
          <a:p>
            <a:pPr lvl="0">
              <a:defRPr sz="1800"/>
            </a:pPr>
            <a:endParaRPr lang="en-US" sz="2000" dirty="0"/>
          </a:p>
          <a:p>
            <a:pPr lvl="0">
              <a:defRPr sz="1800"/>
            </a:pPr>
            <a:r>
              <a:rPr lang="en-US" sz="2000" dirty="0"/>
              <a:t>THEY’VE BEEN USED TO PROPOSE CONSTITUTIONAL AMENDMENTS</a:t>
            </a:r>
          </a:p>
          <a:p>
            <a:pPr lvl="0">
              <a:defRPr sz="1800"/>
            </a:pPr>
            <a:endParaRPr lang="en-US" sz="2000" dirty="0"/>
          </a:p>
          <a:p>
            <a:pPr lvl="0">
              <a:defRPr sz="1800"/>
            </a:pPr>
            <a:r>
              <a:rPr lang="en-US" sz="2000" dirty="0"/>
              <a:t>THEY’VE BEEN USED TO RATIFY A CONSTITUTIONAL AMENDMENT</a:t>
            </a:r>
          </a:p>
        </p:txBody>
      </p:sp>
    </p:spTree>
    <p:extLst>
      <p:ext uri="{BB962C8B-B14F-4D97-AF65-F5344CB8AC3E}">
        <p14:creationId xmlns:p14="http://schemas.microsoft.com/office/powerpoint/2010/main" val="39216097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Shape 80"/>
          <p:cNvSpPr>
            <a:spLocks noGrp="1" noRot="1" noChangeAspect="1"/>
          </p:cNvSpPr>
          <p:nvPr>
            <p:ph type="sldImg"/>
          </p:nvPr>
        </p:nvSpPr>
        <p:spPr>
          <a:prstGeom prst="rect">
            <a:avLst/>
          </a:prstGeom>
        </p:spPr>
        <p:txBody>
          <a:bodyPr/>
          <a:lstStyle/>
          <a:p>
            <a:pPr lvl="0"/>
            <a:endParaRPr/>
          </a:p>
        </p:txBody>
      </p:sp>
      <p:sp>
        <p:nvSpPr>
          <p:cNvPr id="81" name="Shape 81"/>
          <p:cNvSpPr>
            <a:spLocks noGrp="1"/>
          </p:cNvSpPr>
          <p:nvPr>
            <p:ph type="body" sz="quarter" idx="1"/>
          </p:nvPr>
        </p:nvSpPr>
        <p:spPr>
          <a:prstGeom prst="rect">
            <a:avLst/>
          </a:prstGeom>
        </p:spPr>
        <p:txBody>
          <a:bodyPr/>
          <a:lstStyle/>
          <a:p>
            <a:pPr lvl="0">
              <a:lnSpc>
                <a:spcPct val="100000"/>
              </a:lnSpc>
              <a:spcBef>
                <a:spcPts val="500"/>
              </a:spcBef>
              <a:defRPr sz="1800"/>
            </a:pPr>
            <a:endParaRPr lang="en-US" sz="2000" dirty="0">
              <a:latin typeface="Calibri"/>
              <a:ea typeface="Calibri"/>
              <a:cs typeface="Calibri"/>
              <a:sym typeface="Calibri"/>
            </a:endParaRPr>
          </a:p>
        </p:txBody>
      </p:sp>
    </p:spTree>
    <p:extLst>
      <p:ext uri="{BB962C8B-B14F-4D97-AF65-F5344CB8AC3E}">
        <p14:creationId xmlns:p14="http://schemas.microsoft.com/office/powerpoint/2010/main" val="22349576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Shape 87"/>
          <p:cNvSpPr>
            <a:spLocks noGrp="1" noRot="1" noChangeAspect="1"/>
          </p:cNvSpPr>
          <p:nvPr>
            <p:ph type="sldImg"/>
          </p:nvPr>
        </p:nvSpPr>
        <p:spPr>
          <a:prstGeom prst="rect">
            <a:avLst/>
          </a:prstGeom>
        </p:spPr>
        <p:txBody>
          <a:bodyPr/>
          <a:lstStyle/>
          <a:p>
            <a:pPr lvl="0"/>
            <a:endParaRPr/>
          </a:p>
        </p:txBody>
      </p:sp>
      <p:sp>
        <p:nvSpPr>
          <p:cNvPr id="88" name="Shape 88"/>
          <p:cNvSpPr>
            <a:spLocks noGrp="1"/>
          </p:cNvSpPr>
          <p:nvPr>
            <p:ph type="body" sz="quarter" idx="1"/>
          </p:nvPr>
        </p:nvSpPr>
        <p:spPr>
          <a:prstGeom prst="rect">
            <a:avLst/>
          </a:prstGeom>
        </p:spPr>
        <p:txBody>
          <a:bodyPr/>
          <a:lstStyle/>
          <a:p>
            <a:pPr lvl="0">
              <a:lnSpc>
                <a:spcPct val="90000"/>
              </a:lnSpc>
              <a:spcBef>
                <a:spcPts val="400"/>
              </a:spcBef>
              <a:defRPr sz="1800"/>
            </a:pPr>
            <a:r>
              <a:rPr lang="en-US" sz="2000" b="0" i="0" dirty="0">
                <a:solidFill>
                  <a:srgbClr val="00B050"/>
                </a:solidFill>
                <a:latin typeface="Calibri"/>
                <a:ea typeface="Calibri"/>
                <a:cs typeface="Calibri"/>
                <a:sym typeface="Calibri"/>
              </a:rPr>
              <a:t>We believe homo sapiens emerged about 350,000 years ago.</a:t>
            </a:r>
          </a:p>
          <a:p>
            <a:pPr lvl="0">
              <a:lnSpc>
                <a:spcPct val="90000"/>
              </a:lnSpc>
              <a:spcBef>
                <a:spcPts val="400"/>
              </a:spcBef>
              <a:defRPr sz="1800"/>
            </a:pPr>
            <a:endParaRPr lang="en-US" sz="2000" b="0" i="0" dirty="0">
              <a:solidFill>
                <a:srgbClr val="00B050"/>
              </a:solidFill>
              <a:latin typeface="Calibri"/>
              <a:ea typeface="Calibri"/>
              <a:cs typeface="Calibri"/>
              <a:sym typeface="Calibri"/>
            </a:endParaRPr>
          </a:p>
          <a:p>
            <a:pPr lvl="0">
              <a:lnSpc>
                <a:spcPct val="90000"/>
              </a:lnSpc>
              <a:spcBef>
                <a:spcPts val="400"/>
              </a:spcBef>
              <a:defRPr sz="1800"/>
            </a:pPr>
            <a:r>
              <a:rPr lang="en-US" sz="2000" b="0" i="0" dirty="0">
                <a:solidFill>
                  <a:srgbClr val="00B050"/>
                </a:solidFill>
                <a:latin typeface="Calibri"/>
                <a:ea typeface="Calibri"/>
                <a:cs typeface="Calibri"/>
                <a:sym typeface="Calibri"/>
              </a:rPr>
              <a:t>For 99.8 percent of the time since homo sapiens emerged (that is, until about 700 years ago) life was just as Thomas Hobbes described it: “solitary, poor, brutish and short.”  There was little technological innovation.  Monarchy was the standard form of government.  A few wealthy people lived relatively well, but most people lived in squalor.</a:t>
            </a:r>
          </a:p>
          <a:p>
            <a:pPr lvl="0">
              <a:lnSpc>
                <a:spcPct val="90000"/>
              </a:lnSpc>
              <a:spcBef>
                <a:spcPts val="400"/>
              </a:spcBef>
              <a:defRPr sz="1800"/>
            </a:pPr>
            <a:endParaRPr lang="en-US" sz="2000" b="0" i="0" dirty="0">
              <a:solidFill>
                <a:srgbClr val="00B050"/>
              </a:solidFill>
              <a:latin typeface="Calibri"/>
              <a:ea typeface="Calibri"/>
              <a:cs typeface="Calibri"/>
              <a:sym typeface="Calibri"/>
            </a:endParaRPr>
          </a:p>
          <a:p>
            <a:pPr lvl="0">
              <a:lnSpc>
                <a:spcPct val="90000"/>
              </a:lnSpc>
              <a:spcBef>
                <a:spcPts val="400"/>
              </a:spcBef>
              <a:defRPr sz="1800"/>
            </a:pPr>
            <a:r>
              <a:rPr lang="en-US" sz="2000" b="0" i="0" dirty="0">
                <a:solidFill>
                  <a:srgbClr val="00B050"/>
                </a:solidFill>
                <a:latin typeface="Calibri"/>
                <a:ea typeface="Calibri"/>
                <a:cs typeface="Calibri"/>
                <a:sym typeface="Calibri"/>
              </a:rPr>
              <a:t>But, in England, some nobles became unhappy with following the leader’s commands without limits.  They rebelled from time to time.</a:t>
            </a:r>
          </a:p>
          <a:p>
            <a:pPr lvl="0">
              <a:lnSpc>
                <a:spcPct val="90000"/>
              </a:lnSpc>
              <a:spcBef>
                <a:spcPts val="400"/>
              </a:spcBef>
              <a:defRPr sz="1800"/>
            </a:pPr>
            <a:endParaRPr lang="en-US" sz="2000" b="0" i="0" dirty="0">
              <a:solidFill>
                <a:srgbClr val="00B050"/>
              </a:solidFill>
              <a:latin typeface="Calibri"/>
              <a:ea typeface="Calibri"/>
              <a:cs typeface="Calibri"/>
              <a:sym typeface="Calibri"/>
            </a:endParaRPr>
          </a:p>
          <a:p>
            <a:pPr lvl="0">
              <a:lnSpc>
                <a:spcPct val="90000"/>
              </a:lnSpc>
              <a:spcBef>
                <a:spcPts val="400"/>
              </a:spcBef>
              <a:defRPr sz="1800"/>
            </a:pPr>
            <a:r>
              <a:rPr lang="en-US" sz="2000" b="0" i="0" dirty="0">
                <a:solidFill>
                  <a:srgbClr val="00B050"/>
                </a:solidFill>
                <a:latin typeface="Calibri"/>
                <a:ea typeface="Calibri"/>
                <a:cs typeface="Calibri"/>
                <a:sym typeface="Calibri"/>
              </a:rPr>
              <a:t>Eventually the king and the nobility reached a treaty placing limits on the king’s authority over them.</a:t>
            </a:r>
          </a:p>
          <a:p>
            <a:pPr lvl="0">
              <a:lnSpc>
                <a:spcPct val="90000"/>
              </a:lnSpc>
              <a:spcBef>
                <a:spcPts val="400"/>
              </a:spcBef>
              <a:defRPr sz="1800"/>
            </a:pPr>
            <a:endParaRPr lang="en-US" sz="2000" b="0" i="0" dirty="0">
              <a:solidFill>
                <a:srgbClr val="00B050"/>
              </a:solidFill>
              <a:latin typeface="Calibri"/>
              <a:ea typeface="Calibri"/>
              <a:cs typeface="Calibri"/>
              <a:sym typeface="Calibri"/>
            </a:endParaRPr>
          </a:p>
          <a:p>
            <a:pPr lvl="0">
              <a:lnSpc>
                <a:spcPct val="90000"/>
              </a:lnSpc>
              <a:spcBef>
                <a:spcPts val="400"/>
              </a:spcBef>
              <a:defRPr sz="1800"/>
            </a:pPr>
            <a:r>
              <a:rPr lang="en-US" sz="2000" b="0" i="0" dirty="0">
                <a:solidFill>
                  <a:srgbClr val="00B050"/>
                </a:solidFill>
                <a:latin typeface="Calibri"/>
                <a:ea typeface="Calibri"/>
                <a:cs typeface="Calibri"/>
                <a:sym typeface="Calibri"/>
              </a:rPr>
              <a:t>That was a key development.</a:t>
            </a:r>
          </a:p>
          <a:p>
            <a:pPr lvl="0">
              <a:lnSpc>
                <a:spcPct val="90000"/>
              </a:lnSpc>
              <a:spcBef>
                <a:spcPts val="400"/>
              </a:spcBef>
              <a:defRPr sz="1800"/>
            </a:pPr>
            <a:endParaRPr sz="2000" b="0" i="0" dirty="0">
              <a:solidFill>
                <a:srgbClr val="00B050"/>
              </a:solidFill>
              <a:latin typeface="Calibri"/>
              <a:ea typeface="Calibri"/>
              <a:cs typeface="Calibri"/>
              <a:sym typeface="Calibri"/>
            </a:endParaRPr>
          </a:p>
        </p:txBody>
      </p:sp>
    </p:spTree>
    <p:extLst>
      <p:ext uri="{BB962C8B-B14F-4D97-AF65-F5344CB8AC3E}">
        <p14:creationId xmlns:p14="http://schemas.microsoft.com/office/powerpoint/2010/main" val="33150103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Shape 87"/>
          <p:cNvSpPr>
            <a:spLocks noGrp="1" noRot="1" noChangeAspect="1"/>
          </p:cNvSpPr>
          <p:nvPr>
            <p:ph type="sldImg"/>
          </p:nvPr>
        </p:nvSpPr>
        <p:spPr>
          <a:prstGeom prst="rect">
            <a:avLst/>
          </a:prstGeom>
        </p:spPr>
        <p:txBody>
          <a:bodyPr/>
          <a:lstStyle/>
          <a:p>
            <a:pPr lvl="0"/>
            <a:endParaRPr/>
          </a:p>
        </p:txBody>
      </p:sp>
      <p:sp>
        <p:nvSpPr>
          <p:cNvPr id="88" name="Shape 88"/>
          <p:cNvSpPr>
            <a:spLocks noGrp="1"/>
          </p:cNvSpPr>
          <p:nvPr>
            <p:ph type="body" sz="quarter" idx="1"/>
          </p:nvPr>
        </p:nvSpPr>
        <p:spPr>
          <a:prstGeom prst="rect">
            <a:avLst/>
          </a:prstGeom>
        </p:spPr>
        <p:txBody>
          <a:bodyPr/>
          <a:lstStyle/>
          <a:p>
            <a:pPr lvl="0">
              <a:lnSpc>
                <a:spcPct val="90000"/>
              </a:lnSpc>
              <a:spcBef>
                <a:spcPts val="400"/>
              </a:spcBef>
              <a:defRPr sz="1800"/>
            </a:pPr>
            <a:r>
              <a:rPr lang="en-US" sz="2000" b="0" i="0" dirty="0">
                <a:solidFill>
                  <a:srgbClr val="00B050"/>
                </a:solidFill>
                <a:latin typeface="Calibri"/>
                <a:ea typeface="Calibri"/>
                <a:cs typeface="Calibri"/>
                <a:sym typeface="Calibri"/>
              </a:rPr>
              <a:t>In 1215, A.D. the English king agreed to a written contract that limited his powers:  THE MAGNA CARTA LIBERTATUM. THE GREAT CHARTER OF LIBERTIES</a:t>
            </a:r>
          </a:p>
          <a:p>
            <a:pPr lvl="0">
              <a:lnSpc>
                <a:spcPct val="90000"/>
              </a:lnSpc>
              <a:spcBef>
                <a:spcPts val="400"/>
              </a:spcBef>
              <a:defRPr sz="1800"/>
            </a:pPr>
            <a:endParaRPr lang="en-US" sz="2000" b="0" i="0" dirty="0">
              <a:solidFill>
                <a:srgbClr val="00B050"/>
              </a:solidFill>
              <a:latin typeface="Calibri"/>
              <a:ea typeface="Calibri"/>
              <a:cs typeface="Calibri"/>
              <a:sym typeface="Calibri"/>
            </a:endParaRPr>
          </a:p>
          <a:p>
            <a:pPr lvl="0">
              <a:lnSpc>
                <a:spcPct val="90000"/>
              </a:lnSpc>
              <a:spcBef>
                <a:spcPts val="400"/>
              </a:spcBef>
              <a:defRPr sz="1800"/>
            </a:pPr>
            <a:r>
              <a:rPr lang="en-US" sz="2000" b="0" i="0" dirty="0">
                <a:solidFill>
                  <a:srgbClr val="00B050"/>
                </a:solidFill>
                <a:latin typeface="Calibri"/>
                <a:ea typeface="Calibri"/>
                <a:cs typeface="Calibri"/>
                <a:sym typeface="Calibri"/>
              </a:rPr>
              <a:t>This was revolutionary as it acknowledged a </a:t>
            </a:r>
            <a:r>
              <a:rPr lang="en-US" sz="2000" b="1" i="0" dirty="0">
                <a:solidFill>
                  <a:srgbClr val="00B050"/>
                </a:solidFill>
                <a:latin typeface="Calibri"/>
                <a:ea typeface="Calibri"/>
                <a:cs typeface="Calibri"/>
                <a:sym typeface="Calibri"/>
              </a:rPr>
              <a:t>SEPARATION OF POWERS </a:t>
            </a:r>
            <a:r>
              <a:rPr lang="en-US" sz="2000" b="0" i="0" dirty="0">
                <a:solidFill>
                  <a:srgbClr val="00B050"/>
                </a:solidFill>
                <a:latin typeface="Calibri"/>
                <a:ea typeface="Calibri"/>
                <a:cs typeface="Calibri"/>
                <a:sym typeface="Calibri"/>
              </a:rPr>
              <a:t>between the central authority (the king) and the regions of England (governed by the nobility)</a:t>
            </a:r>
          </a:p>
          <a:p>
            <a:pPr lvl="0">
              <a:lnSpc>
                <a:spcPct val="90000"/>
              </a:lnSpc>
              <a:spcBef>
                <a:spcPts val="400"/>
              </a:spcBef>
              <a:defRPr sz="1800"/>
            </a:pPr>
            <a:endParaRPr lang="en-US" sz="2000" b="0" i="0" dirty="0">
              <a:solidFill>
                <a:srgbClr val="00B050"/>
              </a:solidFill>
              <a:latin typeface="Calibri"/>
              <a:ea typeface="Calibri"/>
              <a:cs typeface="Calibri"/>
              <a:sym typeface="Calibri"/>
            </a:endParaRPr>
          </a:p>
          <a:p>
            <a:pPr lvl="0">
              <a:lnSpc>
                <a:spcPct val="90000"/>
              </a:lnSpc>
              <a:spcBef>
                <a:spcPts val="400"/>
              </a:spcBef>
              <a:defRPr sz="1800"/>
            </a:pPr>
            <a:r>
              <a:rPr lang="en-US" sz="2000" b="0" i="0" dirty="0">
                <a:solidFill>
                  <a:srgbClr val="00B050"/>
                </a:solidFill>
                <a:latin typeface="Calibri"/>
                <a:ea typeface="Calibri"/>
                <a:cs typeface="Calibri"/>
                <a:sym typeface="Calibri"/>
              </a:rPr>
              <a:t>It also was revolutionary in the sense it was written down, so there was a document that could be referred to later when there would be disputes over the boundaries of authority between central and regional governance.</a:t>
            </a:r>
            <a:endParaRPr sz="2000" b="0" i="0" dirty="0">
              <a:solidFill>
                <a:srgbClr val="00B050"/>
              </a:solidFill>
              <a:latin typeface="Calibri"/>
              <a:ea typeface="Calibri"/>
              <a:cs typeface="Calibri"/>
              <a:sym typeface="Calibri"/>
            </a:endParaRPr>
          </a:p>
        </p:txBody>
      </p:sp>
    </p:spTree>
    <p:extLst>
      <p:ext uri="{BB962C8B-B14F-4D97-AF65-F5344CB8AC3E}">
        <p14:creationId xmlns:p14="http://schemas.microsoft.com/office/powerpoint/2010/main" val="22035723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Shape 87"/>
          <p:cNvSpPr>
            <a:spLocks noGrp="1" noRot="1" noChangeAspect="1"/>
          </p:cNvSpPr>
          <p:nvPr>
            <p:ph type="sldImg"/>
          </p:nvPr>
        </p:nvSpPr>
        <p:spPr>
          <a:prstGeom prst="rect">
            <a:avLst/>
          </a:prstGeom>
        </p:spPr>
        <p:txBody>
          <a:bodyPr/>
          <a:lstStyle/>
          <a:p>
            <a:pPr lvl="0"/>
            <a:endParaRPr/>
          </a:p>
        </p:txBody>
      </p:sp>
      <p:sp>
        <p:nvSpPr>
          <p:cNvPr id="88" name="Shape 88"/>
          <p:cNvSpPr>
            <a:spLocks noGrp="1"/>
          </p:cNvSpPr>
          <p:nvPr>
            <p:ph type="body" sz="quarter" idx="1"/>
          </p:nvPr>
        </p:nvSpPr>
        <p:spPr>
          <a:prstGeom prst="rect">
            <a:avLst/>
          </a:prstGeom>
        </p:spPr>
        <p:txBody>
          <a:bodyPr/>
          <a:lstStyle/>
          <a:p>
            <a:pPr lvl="0">
              <a:lnSpc>
                <a:spcPct val="90000"/>
              </a:lnSpc>
              <a:spcBef>
                <a:spcPts val="400"/>
              </a:spcBef>
              <a:defRPr sz="1800"/>
            </a:pPr>
            <a:r>
              <a:rPr lang="en-US" sz="1200" b="0" i="0" dirty="0">
                <a:solidFill>
                  <a:srgbClr val="00B050"/>
                </a:solidFill>
                <a:latin typeface="Calibri"/>
                <a:ea typeface="Calibri"/>
                <a:cs typeface="Calibri"/>
                <a:sym typeface="Calibri"/>
              </a:rPr>
              <a:t>THE CONCEPT OF DIVIDED POWER GREW FROM THE MAGNA CARTA.  EVENTUALLY IT WAS WELL ESTABLISHED THAT THE SOVEREIGN (KING OR QUEEN) DIDN’T HAVE UNLIMITED POWER.  SOME POWERS BELONGED TO PARLIAMENT.  AND BECAUSE PARLIAMENT REPRESENTED THE PEOPLE, THOSE POWERS ULTIMATELY BELONGED TO THE PEOPLE.</a:t>
            </a:r>
            <a:endParaRPr sz="1200" b="0" i="0" dirty="0">
              <a:solidFill>
                <a:srgbClr val="00B050"/>
              </a:solidFill>
              <a:latin typeface="Calibri"/>
              <a:ea typeface="Calibri"/>
              <a:cs typeface="Calibri"/>
              <a:sym typeface="Calibri"/>
            </a:endParaRPr>
          </a:p>
        </p:txBody>
      </p:sp>
    </p:spTree>
    <p:extLst>
      <p:ext uri="{BB962C8B-B14F-4D97-AF65-F5344CB8AC3E}">
        <p14:creationId xmlns:p14="http://schemas.microsoft.com/office/powerpoint/2010/main" val="13352160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Shape 87"/>
          <p:cNvSpPr>
            <a:spLocks noGrp="1" noRot="1" noChangeAspect="1"/>
          </p:cNvSpPr>
          <p:nvPr>
            <p:ph type="sldImg"/>
          </p:nvPr>
        </p:nvSpPr>
        <p:spPr>
          <a:prstGeom prst="rect">
            <a:avLst/>
          </a:prstGeom>
        </p:spPr>
        <p:txBody>
          <a:bodyPr/>
          <a:lstStyle/>
          <a:p>
            <a:pPr lvl="0"/>
            <a:endParaRPr/>
          </a:p>
        </p:txBody>
      </p:sp>
      <p:sp>
        <p:nvSpPr>
          <p:cNvPr id="88" name="Shape 88"/>
          <p:cNvSpPr>
            <a:spLocks noGrp="1"/>
          </p:cNvSpPr>
          <p:nvPr>
            <p:ph type="body" sz="quarter" idx="1"/>
          </p:nvPr>
        </p:nvSpPr>
        <p:spPr>
          <a:prstGeom prst="rect">
            <a:avLst/>
          </a:prstGeom>
        </p:spPr>
        <p:txBody>
          <a:bodyPr/>
          <a:lstStyle/>
          <a:p>
            <a:pPr lvl="0">
              <a:lnSpc>
                <a:spcPct val="90000"/>
              </a:lnSpc>
              <a:spcBef>
                <a:spcPts val="400"/>
              </a:spcBef>
              <a:defRPr sz="1800"/>
            </a:pPr>
            <a:r>
              <a:rPr lang="en-US" sz="2000" b="0" i="0" dirty="0">
                <a:solidFill>
                  <a:srgbClr val="00B050"/>
                </a:solidFill>
                <a:latin typeface="Calibri"/>
                <a:ea typeface="Calibri"/>
                <a:cs typeface="Calibri"/>
                <a:sym typeface="Calibri"/>
              </a:rPr>
              <a:t>SEPARATION OF POWERS AND RECOGNITION OF FUNDAMENTAL RIGHTS OF THE PEOPLE LED TO AN EXPLOSION OF PROSPERITY.</a:t>
            </a:r>
          </a:p>
          <a:p>
            <a:pPr lvl="0">
              <a:lnSpc>
                <a:spcPct val="90000"/>
              </a:lnSpc>
              <a:spcBef>
                <a:spcPts val="400"/>
              </a:spcBef>
              <a:defRPr sz="1800"/>
            </a:pPr>
            <a:endParaRPr lang="en-US" sz="2000" b="0" i="0" dirty="0">
              <a:solidFill>
                <a:srgbClr val="00B050"/>
              </a:solidFill>
              <a:latin typeface="Calibri"/>
              <a:ea typeface="Calibri"/>
              <a:cs typeface="Calibri"/>
              <a:sym typeface="Calibri"/>
            </a:endParaRPr>
          </a:p>
          <a:p>
            <a:pPr lvl="0">
              <a:lnSpc>
                <a:spcPct val="90000"/>
              </a:lnSpc>
              <a:spcBef>
                <a:spcPts val="400"/>
              </a:spcBef>
              <a:defRPr sz="1800"/>
            </a:pPr>
            <a:r>
              <a:rPr lang="en-US" sz="2000" b="0" i="0" dirty="0">
                <a:solidFill>
                  <a:srgbClr val="00B050"/>
                </a:solidFill>
                <a:latin typeface="Calibri"/>
                <a:ea typeface="Calibri"/>
                <a:cs typeface="Calibri"/>
                <a:sym typeface="Calibri"/>
              </a:rPr>
              <a:t>IT LED TO THE INDUSTRIAL REVOLUTION</a:t>
            </a:r>
          </a:p>
          <a:p>
            <a:pPr lvl="0">
              <a:lnSpc>
                <a:spcPct val="90000"/>
              </a:lnSpc>
              <a:spcBef>
                <a:spcPts val="400"/>
              </a:spcBef>
              <a:defRPr sz="1800"/>
            </a:pPr>
            <a:endParaRPr lang="en-US" sz="2000" b="0" i="0" dirty="0">
              <a:solidFill>
                <a:srgbClr val="00B050"/>
              </a:solidFill>
              <a:latin typeface="Calibri"/>
              <a:ea typeface="Calibri"/>
              <a:cs typeface="Calibri"/>
              <a:sym typeface="Calibri"/>
            </a:endParaRPr>
          </a:p>
          <a:p>
            <a:pPr lvl="0">
              <a:lnSpc>
                <a:spcPct val="90000"/>
              </a:lnSpc>
              <a:spcBef>
                <a:spcPts val="400"/>
              </a:spcBef>
              <a:defRPr sz="1800"/>
            </a:pPr>
            <a:r>
              <a:rPr lang="en-US" sz="2000" b="0" i="0" dirty="0">
                <a:solidFill>
                  <a:srgbClr val="00B050"/>
                </a:solidFill>
                <a:latin typeface="Calibri"/>
                <a:ea typeface="Calibri"/>
                <a:cs typeface="Calibri"/>
                <a:sym typeface="Calibri"/>
              </a:rPr>
              <a:t>WHICH LED TO UNPRECEDENTED PROSPERITY</a:t>
            </a:r>
          </a:p>
          <a:p>
            <a:pPr lvl="0">
              <a:lnSpc>
                <a:spcPct val="90000"/>
              </a:lnSpc>
              <a:spcBef>
                <a:spcPts val="400"/>
              </a:spcBef>
              <a:defRPr sz="1800"/>
            </a:pPr>
            <a:endParaRPr lang="en-US" sz="2000" b="0" i="0" dirty="0">
              <a:solidFill>
                <a:srgbClr val="00B050"/>
              </a:solidFill>
              <a:latin typeface="Calibri"/>
              <a:ea typeface="Calibri"/>
              <a:cs typeface="Calibri"/>
              <a:sym typeface="Calibri"/>
            </a:endParaRPr>
          </a:p>
          <a:p>
            <a:pPr lvl="0">
              <a:lnSpc>
                <a:spcPct val="90000"/>
              </a:lnSpc>
              <a:spcBef>
                <a:spcPts val="400"/>
              </a:spcBef>
              <a:defRPr sz="1800"/>
            </a:pPr>
            <a:r>
              <a:rPr lang="en-US" sz="2000" b="0" i="0" dirty="0">
                <a:solidFill>
                  <a:srgbClr val="00B050"/>
                </a:solidFill>
                <a:latin typeface="Calibri"/>
                <a:ea typeface="Calibri"/>
                <a:cs typeface="Calibri"/>
                <a:sym typeface="Calibri"/>
              </a:rPr>
              <a:t>WHICH LED TO THE MIRACLE OF AMERICA</a:t>
            </a:r>
            <a:endParaRPr sz="2000" b="0" i="0" dirty="0">
              <a:solidFill>
                <a:srgbClr val="00B050"/>
              </a:solidFill>
              <a:latin typeface="Calibri"/>
              <a:ea typeface="Calibri"/>
              <a:cs typeface="Calibri"/>
              <a:sym typeface="Calibri"/>
            </a:endParaRPr>
          </a:p>
        </p:txBody>
      </p:sp>
    </p:spTree>
    <p:extLst>
      <p:ext uri="{BB962C8B-B14F-4D97-AF65-F5344CB8AC3E}">
        <p14:creationId xmlns:p14="http://schemas.microsoft.com/office/powerpoint/2010/main" val="2769784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Shape 139"/>
          <p:cNvSpPr>
            <a:spLocks noGrp="1" noRot="1" noChangeAspect="1"/>
          </p:cNvSpPr>
          <p:nvPr>
            <p:ph type="sldImg"/>
          </p:nvPr>
        </p:nvSpPr>
        <p:spPr>
          <a:prstGeom prst="rect">
            <a:avLst/>
          </a:prstGeom>
        </p:spPr>
        <p:txBody>
          <a:bodyPr/>
          <a:lstStyle/>
          <a:p>
            <a:pPr lvl="0"/>
            <a:endParaRPr/>
          </a:p>
        </p:txBody>
      </p:sp>
      <p:sp>
        <p:nvSpPr>
          <p:cNvPr id="140" name="Shape 140"/>
          <p:cNvSpPr>
            <a:spLocks noGrp="1"/>
          </p:cNvSpPr>
          <p:nvPr>
            <p:ph type="body" sz="quarter" idx="1"/>
          </p:nvPr>
        </p:nvSpPr>
        <p:spPr>
          <a:prstGeom prst="rect">
            <a:avLst/>
          </a:prstGeom>
        </p:spPr>
        <p:txBody>
          <a:bodyPr/>
          <a:lstStyle/>
          <a:p>
            <a:pPr lvl="0">
              <a:defRPr sz="1800"/>
            </a:pPr>
            <a:r>
              <a:rPr lang="en-US" sz="2000" dirty="0"/>
              <a:t>ARTICLE V TELLS US HOW TO AMEND THE U.S. CONSTITUTION</a:t>
            </a:r>
          </a:p>
          <a:p>
            <a:pPr lvl="0">
              <a:defRPr sz="1800"/>
            </a:pPr>
            <a:endParaRPr lang="en-US" sz="2000" dirty="0"/>
          </a:p>
          <a:p>
            <a:pPr lvl="0">
              <a:defRPr sz="1800"/>
            </a:pPr>
            <a:r>
              <a:rPr lang="en-US" sz="2000" dirty="0"/>
              <a:t>IT PROVIDES FOR EITHER CONGRESS TO PROPOSE AN AMENDMENT, OR FOR THE STATE LEGISLATURES TO PETITION CONGRESS TO CONVENE A CONVENTION OF STATES TO PROPOSE AMENDMENTS</a:t>
            </a:r>
          </a:p>
          <a:p>
            <a:pPr lvl="0">
              <a:defRPr sz="1800"/>
            </a:pPr>
            <a:endParaRPr lang="en-US" sz="2000" dirty="0"/>
          </a:p>
          <a:p>
            <a:pPr lvl="0">
              <a:defRPr sz="1800"/>
            </a:pPr>
            <a:r>
              <a:rPr lang="en-US" sz="2000" dirty="0"/>
              <a:t>THIS WAS PERFECTLY NORMAL, AS CONVENTIONS OF STATES HAD BEEN USED PERIODICALLY SINCE COLONIAL DAYS AND IN ENGLAND</a:t>
            </a:r>
          </a:p>
        </p:txBody>
      </p:sp>
    </p:spTree>
    <p:extLst>
      <p:ext uri="{BB962C8B-B14F-4D97-AF65-F5344CB8AC3E}">
        <p14:creationId xmlns:p14="http://schemas.microsoft.com/office/powerpoint/2010/main" val="20449658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Title Slide">
    <p:spTree>
      <p:nvGrpSpPr>
        <p:cNvPr id="1" name=""/>
        <p:cNvGrpSpPr/>
        <p:nvPr/>
      </p:nvGrpSpPr>
      <p:grpSpPr>
        <a:xfrm>
          <a:off x="0" y="0"/>
          <a:ext cx="0" cy="0"/>
          <a:chOff x="0" y="0"/>
          <a:chExt cx="0" cy="0"/>
        </a:xfrm>
      </p:grpSpPr>
      <p:sp>
        <p:nvSpPr>
          <p:cNvPr id="6" name="Shape 6"/>
          <p:cNvSpPr>
            <a:spLocks noGrp="1"/>
          </p:cNvSpPr>
          <p:nvPr>
            <p:ph type="title"/>
          </p:nvPr>
        </p:nvSpPr>
        <p:spPr>
          <a:xfrm>
            <a:off x="1657350" y="4464027"/>
            <a:ext cx="6858000" cy="2393974"/>
          </a:xfrm>
          <a:prstGeom prst="rect">
            <a:avLst/>
          </a:prstGeom>
        </p:spPr>
        <p:txBody>
          <a:bodyPr anchor="t"/>
          <a:lstStyle>
            <a:lvl1pPr algn="r">
              <a:defRPr sz="7200" spc="-225">
                <a:solidFill>
                  <a:srgbClr val="F1F1F1"/>
                </a:solidFill>
                <a:effectLst>
                  <a:outerShdw blurRad="469900" dist="342900" dir="5400000" rotWithShape="0">
                    <a:srgbClr val="000000">
                      <a:alpha val="66000"/>
                    </a:srgbClr>
                  </a:outerShdw>
                </a:effectLst>
              </a:defRPr>
            </a:lvl1pPr>
          </a:lstStyle>
          <a:p>
            <a:pPr lvl="0">
              <a:defRPr sz="1800" spc="0">
                <a:solidFill>
                  <a:srgbClr val="000000"/>
                </a:solidFill>
                <a:effectLst/>
              </a:defRPr>
            </a:pPr>
            <a:r>
              <a:rPr sz="7200" spc="-225">
                <a:solidFill>
                  <a:srgbClr val="F1F1F1"/>
                </a:solidFill>
                <a:effectLst>
                  <a:outerShdw blurRad="469900" dist="342900" dir="5400000" rotWithShape="0">
                    <a:srgbClr val="000000">
                      <a:alpha val="66000"/>
                    </a:srgbClr>
                  </a:outerShdw>
                </a:effectLst>
              </a:rPr>
              <a:t>Click to edit Master title style</a:t>
            </a:r>
          </a:p>
        </p:txBody>
      </p:sp>
      <p:sp>
        <p:nvSpPr>
          <p:cNvPr id="7" name="Shape 7"/>
          <p:cNvSpPr>
            <a:spLocks noGrp="1"/>
          </p:cNvSpPr>
          <p:nvPr>
            <p:ph type="body" idx="1"/>
          </p:nvPr>
        </p:nvSpPr>
        <p:spPr>
          <a:xfrm>
            <a:off x="1657349" y="2115377"/>
            <a:ext cx="6858001" cy="2333024"/>
          </a:xfrm>
          <a:prstGeom prst="rect">
            <a:avLst/>
          </a:prstGeom>
        </p:spPr>
        <p:txBody>
          <a:bodyPr anchor="b"/>
          <a:lstStyle>
            <a:lvl1pPr marL="0" indent="0" algn="r">
              <a:buSzTx/>
              <a:buFontTx/>
              <a:buNone/>
              <a:defRPr>
                <a:solidFill>
                  <a:srgbClr val="CAEBF2"/>
                </a:solidFill>
              </a:defRPr>
            </a:lvl1pPr>
          </a:lstStyle>
          <a:p>
            <a:pPr lvl="0">
              <a:defRPr sz="1800">
                <a:solidFill>
                  <a:srgbClr val="000000"/>
                </a:solidFill>
              </a:defRPr>
            </a:pPr>
            <a:r>
              <a:rPr sz="2400">
                <a:solidFill>
                  <a:srgbClr val="CAEBF2"/>
                </a:solidFill>
              </a:rPr>
              <a:t>Click to edit Master subtitle style</a:t>
            </a:r>
          </a:p>
        </p:txBody>
      </p:sp>
      <p:sp>
        <p:nvSpPr>
          <p:cNvPr id="8" name="Shape 8"/>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Title and Caption">
    <p:spTree>
      <p:nvGrpSpPr>
        <p:cNvPr id="1" name=""/>
        <p:cNvGrpSpPr/>
        <p:nvPr/>
      </p:nvGrpSpPr>
      <p:grpSpPr>
        <a:xfrm>
          <a:off x="0" y="0"/>
          <a:ext cx="0" cy="0"/>
          <a:chOff x="0" y="0"/>
          <a:chExt cx="0" cy="0"/>
        </a:xfrm>
      </p:grpSpPr>
      <p:sp>
        <p:nvSpPr>
          <p:cNvPr id="43" name="Shape 43"/>
          <p:cNvSpPr>
            <a:spLocks noGrp="1"/>
          </p:cNvSpPr>
          <p:nvPr>
            <p:ph type="title"/>
          </p:nvPr>
        </p:nvSpPr>
        <p:spPr>
          <a:xfrm>
            <a:off x="629841" y="188912"/>
            <a:ext cx="7886701" cy="3886770"/>
          </a:xfrm>
          <a:prstGeom prst="rect">
            <a:avLst/>
          </a:prstGeom>
        </p:spPr>
        <p:txBody>
          <a:bodyPr/>
          <a:lstStyle>
            <a:lvl1pPr>
              <a:defRPr sz="2400"/>
            </a:lvl1pPr>
          </a:lstStyle>
          <a:p>
            <a:pPr lvl="0">
              <a:defRPr sz="1800">
                <a:solidFill>
                  <a:srgbClr val="000000"/>
                </a:solidFill>
              </a:defRPr>
            </a:pPr>
            <a:r>
              <a:rPr sz="2400">
                <a:solidFill>
                  <a:srgbClr val="F6F6F6"/>
                </a:solidFill>
              </a:rPr>
              <a:t>Click to edit Master title style</a:t>
            </a:r>
          </a:p>
        </p:txBody>
      </p:sp>
      <p:sp>
        <p:nvSpPr>
          <p:cNvPr id="44" name="Shape 44"/>
          <p:cNvSpPr>
            <a:spLocks noGrp="1"/>
          </p:cNvSpPr>
          <p:nvPr>
            <p:ph type="body" idx="1"/>
          </p:nvPr>
        </p:nvSpPr>
        <p:spPr>
          <a:xfrm>
            <a:off x="629841" y="4075681"/>
            <a:ext cx="7885510" cy="2329261"/>
          </a:xfrm>
          <a:prstGeom prst="rect">
            <a:avLst/>
          </a:prstGeom>
        </p:spPr>
        <p:txBody>
          <a:bodyPr anchor="ctr"/>
          <a:lstStyle>
            <a:lvl1pPr marL="0" indent="0">
              <a:buSzTx/>
              <a:buFontTx/>
              <a:buNone/>
              <a:defRPr sz="1200"/>
            </a:lvl1pPr>
          </a:lstStyle>
          <a:p>
            <a:pPr lvl="0">
              <a:defRPr sz="1800">
                <a:solidFill>
                  <a:srgbClr val="000000"/>
                </a:solidFill>
              </a:defRPr>
            </a:pPr>
            <a:r>
              <a:rPr sz="1200">
                <a:solidFill>
                  <a:srgbClr val="F6F6F6"/>
                </a:solidFill>
              </a:rPr>
              <a:t>Click to edit Master text styles</a:t>
            </a:r>
          </a:p>
        </p:txBody>
      </p:sp>
      <p:sp>
        <p:nvSpPr>
          <p:cNvPr id="45" name="Shape 45"/>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Quote with Caption">
    <p:spTree>
      <p:nvGrpSpPr>
        <p:cNvPr id="1" name=""/>
        <p:cNvGrpSpPr/>
        <p:nvPr/>
      </p:nvGrpSpPr>
      <p:grpSpPr>
        <a:xfrm>
          <a:off x="0" y="0"/>
          <a:ext cx="0" cy="0"/>
          <a:chOff x="0" y="0"/>
          <a:chExt cx="0" cy="0"/>
        </a:xfrm>
      </p:grpSpPr>
      <p:sp>
        <p:nvSpPr>
          <p:cNvPr id="47" name="Shape 47"/>
          <p:cNvSpPr>
            <a:spLocks noGrp="1"/>
          </p:cNvSpPr>
          <p:nvPr>
            <p:ph type="title"/>
          </p:nvPr>
        </p:nvSpPr>
        <p:spPr>
          <a:xfrm>
            <a:off x="1084658" y="357597"/>
            <a:ext cx="6977066" cy="3007960"/>
          </a:xfrm>
          <a:prstGeom prst="rect">
            <a:avLst/>
          </a:prstGeom>
        </p:spPr>
        <p:txBody>
          <a:bodyPr/>
          <a:lstStyle>
            <a:lvl1pPr>
              <a:defRPr sz="3300"/>
            </a:lvl1pPr>
          </a:lstStyle>
          <a:p>
            <a:pPr lvl="0">
              <a:defRPr sz="1800">
                <a:solidFill>
                  <a:srgbClr val="000000"/>
                </a:solidFill>
              </a:defRPr>
            </a:pPr>
            <a:r>
              <a:rPr sz="3300">
                <a:solidFill>
                  <a:srgbClr val="F6F6F6"/>
                </a:solidFill>
              </a:rPr>
              <a:t>Click to edit Master title style</a:t>
            </a:r>
          </a:p>
        </p:txBody>
      </p:sp>
      <p:sp>
        <p:nvSpPr>
          <p:cNvPr id="48" name="Shape 48"/>
          <p:cNvSpPr>
            <a:spLocks noGrp="1"/>
          </p:cNvSpPr>
          <p:nvPr>
            <p:ph type="body" idx="1"/>
          </p:nvPr>
        </p:nvSpPr>
        <p:spPr>
          <a:xfrm>
            <a:off x="1290484" y="3365556"/>
            <a:ext cx="6564225" cy="2263469"/>
          </a:xfrm>
          <a:prstGeom prst="rect">
            <a:avLst/>
          </a:prstGeom>
        </p:spPr>
        <p:txBody>
          <a:bodyPr/>
          <a:lstStyle>
            <a:lvl1pPr marL="0" indent="0">
              <a:buSzTx/>
              <a:buFontTx/>
              <a:buNone/>
              <a:defRPr sz="1000"/>
            </a:lvl1pPr>
          </a:lstStyle>
          <a:p>
            <a:pPr lvl="0">
              <a:defRPr sz="1800">
                <a:solidFill>
                  <a:srgbClr val="000000"/>
                </a:solidFill>
              </a:defRPr>
            </a:pPr>
            <a:r>
              <a:rPr sz="1000">
                <a:solidFill>
                  <a:srgbClr val="F6F6F6"/>
                </a:solidFill>
              </a:rPr>
              <a:t>Click to edit Master text styles</a:t>
            </a:r>
          </a:p>
        </p:txBody>
      </p:sp>
      <p:sp>
        <p:nvSpPr>
          <p:cNvPr id="49" name="Shape 49"/>
          <p:cNvSpPr>
            <a:spLocks noGrp="1"/>
          </p:cNvSpPr>
          <p:nvPr>
            <p:ph type="sldNum" sz="quarter" idx="2"/>
          </p:nvPr>
        </p:nvSpPr>
        <p:spPr>
          <a:prstGeom prst="rect">
            <a:avLst/>
          </a:prstGeom>
        </p:spPr>
        <p:txBody>
          <a:bodyPr/>
          <a:lstStyle/>
          <a:p>
            <a:pPr lvl="0"/>
            <a:fld id="{86CB4B4D-7CA3-9044-876B-883B54F8677D}" type="slidenum">
              <a:t>‹#›</a:t>
            </a:fld>
            <a:endParaRPr/>
          </a:p>
        </p:txBody>
      </p:sp>
      <p:sp>
        <p:nvSpPr>
          <p:cNvPr id="50" name="Shape 50"/>
          <p:cNvSpPr/>
          <p:nvPr/>
        </p:nvSpPr>
        <p:spPr>
          <a:xfrm>
            <a:off x="833282" y="619236"/>
            <a:ext cx="457201" cy="919952"/>
          </a:xfrm>
          <a:prstGeom prst="rect">
            <a:avLst/>
          </a:prstGeom>
          <a:ln w="12700">
            <a:miter lim="400000"/>
          </a:ln>
          <a:extLst>
            <a:ext uri="{C572A759-6A51-4108-AA02-DFA0A04FC94B}">
              <ma14:wrappingTextBoxFlag xmlns:ma14="http://schemas.microsoft.com/office/mac/drawingml/2011/main" xmlns="" val="1"/>
            </a:ext>
          </a:extLst>
        </p:spPr>
        <p:txBody>
          <a:bodyPr lIns="34290" tIns="34290" rIns="34290" bIns="34290" anchor="ctr">
            <a:spAutoFit/>
          </a:bodyPr>
          <a:lstStyle>
            <a:lvl1pPr>
              <a:defRPr sz="6000" cap="all">
                <a:solidFill>
                  <a:srgbClr val="FFFFFF"/>
                </a:solidFill>
                <a:latin typeface="Arial"/>
                <a:ea typeface="Arial"/>
                <a:cs typeface="Arial"/>
                <a:sym typeface="Arial"/>
              </a:defRPr>
            </a:lvl1pPr>
          </a:lstStyle>
          <a:p>
            <a:pPr lvl="0">
              <a:defRPr sz="1800" cap="none">
                <a:solidFill>
                  <a:srgbClr val="000000"/>
                </a:solidFill>
              </a:defRPr>
            </a:pPr>
            <a:r>
              <a:rPr sz="6000" cap="all">
                <a:solidFill>
                  <a:srgbClr val="FFFFFF"/>
                </a:solidFill>
              </a:rPr>
              <a:t>“</a:t>
            </a:r>
          </a:p>
        </p:txBody>
      </p:sp>
      <p:sp>
        <p:nvSpPr>
          <p:cNvPr id="51" name="Shape 51"/>
          <p:cNvSpPr/>
          <p:nvPr/>
        </p:nvSpPr>
        <p:spPr>
          <a:xfrm>
            <a:off x="7828359" y="2575612"/>
            <a:ext cx="457201" cy="919952"/>
          </a:xfrm>
          <a:prstGeom prst="rect">
            <a:avLst/>
          </a:prstGeom>
          <a:ln w="12700">
            <a:miter lim="400000"/>
          </a:ln>
          <a:extLst>
            <a:ext uri="{C572A759-6A51-4108-AA02-DFA0A04FC94B}">
              <ma14:wrappingTextBoxFlag xmlns:ma14="http://schemas.microsoft.com/office/mac/drawingml/2011/main" xmlns="" val="1"/>
            </a:ext>
          </a:extLst>
        </p:spPr>
        <p:txBody>
          <a:bodyPr lIns="34290" tIns="34290" rIns="34290" bIns="34290" anchor="ctr">
            <a:spAutoFit/>
          </a:bodyPr>
          <a:lstStyle>
            <a:lvl1pPr algn="r">
              <a:defRPr sz="6000" cap="all">
                <a:solidFill>
                  <a:srgbClr val="FFFFFF"/>
                </a:solidFill>
                <a:latin typeface="Arial"/>
                <a:ea typeface="Arial"/>
                <a:cs typeface="Arial"/>
                <a:sym typeface="Arial"/>
              </a:defRPr>
            </a:lvl1pPr>
          </a:lstStyle>
          <a:p>
            <a:pPr lvl="0">
              <a:defRPr sz="1800" cap="none">
                <a:solidFill>
                  <a:srgbClr val="000000"/>
                </a:solidFill>
              </a:defRPr>
            </a:pPr>
            <a:r>
              <a:rPr sz="6000" cap="all">
                <a:solidFill>
                  <a:srgbClr val="FFFFFF"/>
                </a:solidFill>
              </a:rPr>
              <a:t>”</a:t>
            </a: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Name Card">
    <p:spTree>
      <p:nvGrpSpPr>
        <p:cNvPr id="1" name=""/>
        <p:cNvGrpSpPr/>
        <p:nvPr/>
      </p:nvGrpSpPr>
      <p:grpSpPr>
        <a:xfrm>
          <a:off x="0" y="0"/>
          <a:ext cx="0" cy="0"/>
          <a:chOff x="0" y="0"/>
          <a:chExt cx="0" cy="0"/>
        </a:xfrm>
      </p:grpSpPr>
      <p:sp>
        <p:nvSpPr>
          <p:cNvPr id="53" name="Shape 53"/>
          <p:cNvSpPr>
            <a:spLocks noGrp="1"/>
          </p:cNvSpPr>
          <p:nvPr>
            <p:ph type="title"/>
          </p:nvPr>
        </p:nvSpPr>
        <p:spPr>
          <a:xfrm>
            <a:off x="629841" y="612468"/>
            <a:ext cx="7886701" cy="4226336"/>
          </a:xfrm>
          <a:prstGeom prst="rect">
            <a:avLst/>
          </a:prstGeom>
        </p:spPr>
        <p:txBody>
          <a:bodyPr anchor="b"/>
          <a:lstStyle>
            <a:lvl1pPr>
              <a:defRPr sz="4000"/>
            </a:lvl1pPr>
          </a:lstStyle>
          <a:p>
            <a:pPr lvl="0">
              <a:defRPr sz="1800">
                <a:solidFill>
                  <a:srgbClr val="000000"/>
                </a:solidFill>
              </a:defRPr>
            </a:pPr>
            <a:r>
              <a:rPr sz="4000">
                <a:solidFill>
                  <a:srgbClr val="F6F6F6"/>
                </a:solidFill>
              </a:rPr>
              <a:t>Click to edit Master title style</a:t>
            </a:r>
          </a:p>
        </p:txBody>
      </p:sp>
      <p:sp>
        <p:nvSpPr>
          <p:cNvPr id="54" name="Shape 54"/>
          <p:cNvSpPr>
            <a:spLocks noGrp="1"/>
          </p:cNvSpPr>
          <p:nvPr>
            <p:ph type="body" idx="1"/>
          </p:nvPr>
        </p:nvSpPr>
        <p:spPr>
          <a:xfrm>
            <a:off x="629841" y="4850581"/>
            <a:ext cx="7885510" cy="2007420"/>
          </a:xfrm>
          <a:prstGeom prst="rect">
            <a:avLst/>
          </a:prstGeom>
        </p:spPr>
        <p:txBody>
          <a:bodyPr/>
          <a:lstStyle>
            <a:lvl1pPr marL="0" indent="0">
              <a:buSzTx/>
              <a:buFontTx/>
              <a:buNone/>
              <a:defRPr sz="1200"/>
            </a:lvl1pPr>
          </a:lstStyle>
          <a:p>
            <a:pPr lvl="0">
              <a:defRPr sz="1800">
                <a:solidFill>
                  <a:srgbClr val="000000"/>
                </a:solidFill>
              </a:defRPr>
            </a:pPr>
            <a:r>
              <a:rPr sz="1200">
                <a:solidFill>
                  <a:srgbClr val="F6F6F6"/>
                </a:solidFill>
              </a:rPr>
              <a:t>Click to edit Master text styles</a:t>
            </a:r>
          </a:p>
        </p:txBody>
      </p:sp>
      <p:sp>
        <p:nvSpPr>
          <p:cNvPr id="55" name="Shape 55"/>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3 Column">
    <p:spTree>
      <p:nvGrpSpPr>
        <p:cNvPr id="1" name=""/>
        <p:cNvGrpSpPr/>
        <p:nvPr/>
      </p:nvGrpSpPr>
      <p:grpSpPr>
        <a:xfrm>
          <a:off x="0" y="0"/>
          <a:ext cx="0" cy="0"/>
          <a:chOff x="0" y="0"/>
          <a:chExt cx="0" cy="0"/>
        </a:xfrm>
      </p:grpSpPr>
      <p:sp>
        <p:nvSpPr>
          <p:cNvPr id="57" name="Shape 57"/>
          <p:cNvSpPr>
            <a:spLocks noGrp="1"/>
          </p:cNvSpPr>
          <p:nvPr>
            <p:ph type="title"/>
          </p:nvPr>
        </p:nvSpPr>
        <p:spPr>
          <a:xfrm>
            <a:off x="628650" y="330843"/>
            <a:ext cx="7886700" cy="1394129"/>
          </a:xfrm>
          <a:prstGeom prst="rect">
            <a:avLst/>
          </a:prstGeom>
        </p:spPr>
        <p:txBody>
          <a:bodyPr/>
          <a:lstStyle/>
          <a:p>
            <a:pPr lvl="0">
              <a:defRPr sz="1800">
                <a:solidFill>
                  <a:srgbClr val="000000"/>
                </a:solidFill>
              </a:defRPr>
            </a:pPr>
            <a:r>
              <a:rPr sz="4400">
                <a:solidFill>
                  <a:srgbClr val="F6F6F6"/>
                </a:solidFill>
              </a:rPr>
              <a:t>Click to edit Master title style</a:t>
            </a:r>
          </a:p>
        </p:txBody>
      </p:sp>
      <p:sp>
        <p:nvSpPr>
          <p:cNvPr id="58" name="Shape 58"/>
          <p:cNvSpPr>
            <a:spLocks noGrp="1"/>
          </p:cNvSpPr>
          <p:nvPr>
            <p:ph type="body" idx="1"/>
          </p:nvPr>
        </p:nvSpPr>
        <p:spPr>
          <a:xfrm>
            <a:off x="1002960" y="1724971"/>
            <a:ext cx="2210151" cy="737242"/>
          </a:xfrm>
          <a:prstGeom prst="rect">
            <a:avLst/>
          </a:prstGeom>
        </p:spPr>
        <p:txBody>
          <a:bodyPr anchor="b">
            <a:noAutofit/>
          </a:bodyPr>
          <a:lstStyle>
            <a:lvl1pPr marL="0" indent="0">
              <a:buSzTx/>
              <a:buFontTx/>
              <a:buNone/>
              <a:defRPr sz="1800">
                <a:solidFill>
                  <a:srgbClr val="CAEBF2"/>
                </a:solidFill>
              </a:defRPr>
            </a:lvl1pPr>
          </a:lstStyle>
          <a:p>
            <a:pPr lvl="0">
              <a:defRPr>
                <a:solidFill>
                  <a:srgbClr val="000000"/>
                </a:solidFill>
              </a:defRPr>
            </a:pPr>
            <a:r>
              <a:rPr>
                <a:solidFill>
                  <a:srgbClr val="CAEBF2"/>
                </a:solidFill>
              </a:rPr>
              <a:t>Click to edit Master text styles</a:t>
            </a:r>
          </a:p>
        </p:txBody>
      </p:sp>
      <p:sp>
        <p:nvSpPr>
          <p:cNvPr id="59" name="Shape 59"/>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3 Picture Column">
    <p:spTree>
      <p:nvGrpSpPr>
        <p:cNvPr id="1" name=""/>
        <p:cNvGrpSpPr/>
        <p:nvPr/>
      </p:nvGrpSpPr>
      <p:grpSpPr>
        <a:xfrm>
          <a:off x="0" y="0"/>
          <a:ext cx="0" cy="0"/>
          <a:chOff x="0" y="0"/>
          <a:chExt cx="0" cy="0"/>
        </a:xfrm>
      </p:grpSpPr>
      <p:sp>
        <p:nvSpPr>
          <p:cNvPr id="61" name="Shape 61"/>
          <p:cNvSpPr>
            <a:spLocks noGrp="1"/>
          </p:cNvSpPr>
          <p:nvPr>
            <p:ph type="title"/>
          </p:nvPr>
        </p:nvSpPr>
        <p:spPr>
          <a:xfrm>
            <a:off x="628650" y="0"/>
            <a:ext cx="7886700" cy="2055815"/>
          </a:xfrm>
          <a:prstGeom prst="rect">
            <a:avLst/>
          </a:prstGeom>
        </p:spPr>
        <p:txBody>
          <a:bodyPr/>
          <a:lstStyle/>
          <a:p>
            <a:pPr lvl="0">
              <a:defRPr sz="1800">
                <a:solidFill>
                  <a:srgbClr val="000000"/>
                </a:solidFill>
              </a:defRPr>
            </a:pPr>
            <a:r>
              <a:rPr sz="4400">
                <a:solidFill>
                  <a:srgbClr val="F6F6F6"/>
                </a:solidFill>
              </a:rPr>
              <a:t>Click to edit Master title style</a:t>
            </a:r>
          </a:p>
        </p:txBody>
      </p:sp>
      <p:sp>
        <p:nvSpPr>
          <p:cNvPr id="62" name="Shape 62"/>
          <p:cNvSpPr>
            <a:spLocks noGrp="1"/>
          </p:cNvSpPr>
          <p:nvPr>
            <p:ph type="body" idx="1"/>
          </p:nvPr>
        </p:nvSpPr>
        <p:spPr>
          <a:xfrm>
            <a:off x="999064" y="2583003"/>
            <a:ext cx="2205039" cy="2290763"/>
          </a:xfrm>
          <a:prstGeom prst="rect">
            <a:avLst/>
          </a:prstGeom>
        </p:spPr>
        <p:txBody>
          <a:bodyPr anchor="b">
            <a:noAutofit/>
          </a:bodyPr>
          <a:lstStyle>
            <a:lvl1pPr marL="0" indent="0">
              <a:buSzTx/>
              <a:buFontTx/>
              <a:buNone/>
              <a:defRPr sz="1800"/>
            </a:lvl1pPr>
          </a:lstStyle>
          <a:p>
            <a:pPr lvl="0">
              <a:defRPr>
                <a:solidFill>
                  <a:srgbClr val="000000"/>
                </a:solidFill>
              </a:defRPr>
            </a:pPr>
            <a:r>
              <a:rPr>
                <a:solidFill>
                  <a:srgbClr val="F6F6F6"/>
                </a:solidFill>
              </a:rPr>
              <a:t>Click to edit Master text styles</a:t>
            </a:r>
          </a:p>
        </p:txBody>
      </p:sp>
      <p:sp>
        <p:nvSpPr>
          <p:cNvPr id="63" name="Shape 63"/>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Title and Vertical Text">
    <p:spTree>
      <p:nvGrpSpPr>
        <p:cNvPr id="1" name=""/>
        <p:cNvGrpSpPr/>
        <p:nvPr/>
      </p:nvGrpSpPr>
      <p:grpSpPr>
        <a:xfrm>
          <a:off x="0" y="0"/>
          <a:ext cx="0" cy="0"/>
          <a:chOff x="0" y="0"/>
          <a:chExt cx="0" cy="0"/>
        </a:xfrm>
      </p:grpSpPr>
      <p:sp>
        <p:nvSpPr>
          <p:cNvPr id="65" name="Shape 65"/>
          <p:cNvSpPr>
            <a:spLocks noGrp="1"/>
          </p:cNvSpPr>
          <p:nvPr>
            <p:ph type="title"/>
          </p:nvPr>
        </p:nvSpPr>
        <p:spPr>
          <a:prstGeom prst="rect">
            <a:avLst/>
          </a:prstGeom>
        </p:spPr>
        <p:txBody>
          <a:bodyPr/>
          <a:lstStyle/>
          <a:p>
            <a:pPr lvl="0">
              <a:defRPr sz="1800">
                <a:solidFill>
                  <a:srgbClr val="000000"/>
                </a:solidFill>
              </a:defRPr>
            </a:pPr>
            <a:r>
              <a:rPr sz="4400">
                <a:solidFill>
                  <a:srgbClr val="F6F6F6"/>
                </a:solidFill>
              </a:rPr>
              <a:t>Click to edit Master title style</a:t>
            </a:r>
          </a:p>
        </p:txBody>
      </p:sp>
      <p:sp>
        <p:nvSpPr>
          <p:cNvPr id="66" name="Shape 66"/>
          <p:cNvSpPr>
            <a:spLocks noGrp="1"/>
          </p:cNvSpPr>
          <p:nvPr>
            <p:ph type="body" idx="1"/>
          </p:nvPr>
        </p:nvSpPr>
        <p:spPr>
          <a:prstGeom prst="rect">
            <a:avLst/>
          </a:prstGeom>
        </p:spPr>
        <p:txBody>
          <a:bodyPr/>
          <a:lstStyle/>
          <a:p>
            <a:pPr lvl="0">
              <a:defRPr sz="1800">
                <a:solidFill>
                  <a:srgbClr val="000000"/>
                </a:solidFill>
              </a:defRPr>
            </a:pPr>
            <a:r>
              <a:rPr sz="2400">
                <a:solidFill>
                  <a:srgbClr val="F6F6F6"/>
                </a:solidFill>
              </a:rPr>
              <a:t>Click to edit Master text styles</a:t>
            </a:r>
          </a:p>
          <a:p>
            <a:pPr lvl="1">
              <a:defRPr sz="1800">
                <a:solidFill>
                  <a:srgbClr val="000000"/>
                </a:solidFill>
              </a:defRPr>
            </a:pPr>
            <a:r>
              <a:rPr sz="2400">
                <a:solidFill>
                  <a:srgbClr val="F6F6F6"/>
                </a:solidFill>
              </a:rPr>
              <a:t>Second level</a:t>
            </a:r>
          </a:p>
          <a:p>
            <a:pPr lvl="2">
              <a:defRPr sz="1800">
                <a:solidFill>
                  <a:srgbClr val="000000"/>
                </a:solidFill>
              </a:defRPr>
            </a:pPr>
            <a:r>
              <a:rPr sz="2400">
                <a:solidFill>
                  <a:srgbClr val="F6F6F6"/>
                </a:solidFill>
              </a:rPr>
              <a:t>Third level</a:t>
            </a:r>
          </a:p>
          <a:p>
            <a:pPr lvl="3">
              <a:defRPr sz="1800">
                <a:solidFill>
                  <a:srgbClr val="000000"/>
                </a:solidFill>
              </a:defRPr>
            </a:pPr>
            <a:r>
              <a:rPr sz="2400">
                <a:solidFill>
                  <a:srgbClr val="F6F6F6"/>
                </a:solidFill>
              </a:rPr>
              <a:t>Fourth level</a:t>
            </a:r>
          </a:p>
          <a:p>
            <a:pPr lvl="4">
              <a:defRPr sz="1800">
                <a:solidFill>
                  <a:srgbClr val="000000"/>
                </a:solidFill>
              </a:defRPr>
            </a:pPr>
            <a:r>
              <a:rPr sz="2400">
                <a:solidFill>
                  <a:srgbClr val="F6F6F6"/>
                </a:solidFill>
              </a:rPr>
              <a:t>Fifth level</a:t>
            </a:r>
          </a:p>
        </p:txBody>
      </p:sp>
      <p:sp>
        <p:nvSpPr>
          <p:cNvPr id="67" name="Shape 67"/>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Vertical Title and Text">
    <p:spTree>
      <p:nvGrpSpPr>
        <p:cNvPr id="1" name=""/>
        <p:cNvGrpSpPr/>
        <p:nvPr/>
      </p:nvGrpSpPr>
      <p:grpSpPr>
        <a:xfrm>
          <a:off x="0" y="0"/>
          <a:ext cx="0" cy="0"/>
          <a:chOff x="0" y="0"/>
          <a:chExt cx="0" cy="0"/>
        </a:xfrm>
      </p:grpSpPr>
      <p:sp>
        <p:nvSpPr>
          <p:cNvPr id="69" name="Shape 69"/>
          <p:cNvSpPr>
            <a:spLocks noGrp="1"/>
          </p:cNvSpPr>
          <p:nvPr>
            <p:ph type="title"/>
          </p:nvPr>
        </p:nvSpPr>
        <p:spPr>
          <a:xfrm>
            <a:off x="6543675" y="0"/>
            <a:ext cx="1971675" cy="6542088"/>
          </a:xfrm>
          <a:prstGeom prst="rect">
            <a:avLst/>
          </a:prstGeom>
        </p:spPr>
        <p:txBody>
          <a:bodyPr/>
          <a:lstStyle/>
          <a:p>
            <a:pPr lvl="0">
              <a:defRPr sz="1800">
                <a:solidFill>
                  <a:srgbClr val="000000"/>
                </a:solidFill>
              </a:defRPr>
            </a:pPr>
            <a:r>
              <a:rPr sz="4400">
                <a:solidFill>
                  <a:srgbClr val="F6F6F6"/>
                </a:solidFill>
              </a:rPr>
              <a:t>Click to edit Master title style</a:t>
            </a:r>
          </a:p>
        </p:txBody>
      </p:sp>
      <p:sp>
        <p:nvSpPr>
          <p:cNvPr id="70" name="Shape 70"/>
          <p:cNvSpPr>
            <a:spLocks noGrp="1"/>
          </p:cNvSpPr>
          <p:nvPr>
            <p:ph type="body" idx="1"/>
          </p:nvPr>
        </p:nvSpPr>
        <p:spPr>
          <a:xfrm>
            <a:off x="628650" y="365125"/>
            <a:ext cx="5800725" cy="6492875"/>
          </a:xfrm>
          <a:prstGeom prst="rect">
            <a:avLst/>
          </a:prstGeom>
        </p:spPr>
        <p:txBody>
          <a:bodyPr/>
          <a:lstStyle/>
          <a:p>
            <a:pPr lvl="0">
              <a:defRPr sz="1800">
                <a:solidFill>
                  <a:srgbClr val="000000"/>
                </a:solidFill>
              </a:defRPr>
            </a:pPr>
            <a:r>
              <a:rPr sz="2400">
                <a:solidFill>
                  <a:srgbClr val="F6F6F6"/>
                </a:solidFill>
              </a:rPr>
              <a:t>Click to edit Master text styles</a:t>
            </a:r>
          </a:p>
          <a:p>
            <a:pPr lvl="1">
              <a:defRPr sz="1800">
                <a:solidFill>
                  <a:srgbClr val="000000"/>
                </a:solidFill>
              </a:defRPr>
            </a:pPr>
            <a:r>
              <a:rPr sz="2400">
                <a:solidFill>
                  <a:srgbClr val="F6F6F6"/>
                </a:solidFill>
              </a:rPr>
              <a:t>Second level</a:t>
            </a:r>
          </a:p>
          <a:p>
            <a:pPr lvl="2">
              <a:defRPr sz="1800">
                <a:solidFill>
                  <a:srgbClr val="000000"/>
                </a:solidFill>
              </a:defRPr>
            </a:pPr>
            <a:r>
              <a:rPr sz="2400">
                <a:solidFill>
                  <a:srgbClr val="F6F6F6"/>
                </a:solidFill>
              </a:rPr>
              <a:t>Third level</a:t>
            </a:r>
          </a:p>
          <a:p>
            <a:pPr lvl="3">
              <a:defRPr sz="1800">
                <a:solidFill>
                  <a:srgbClr val="000000"/>
                </a:solidFill>
              </a:defRPr>
            </a:pPr>
            <a:r>
              <a:rPr sz="2400">
                <a:solidFill>
                  <a:srgbClr val="F6F6F6"/>
                </a:solidFill>
              </a:rPr>
              <a:t>Fourth level</a:t>
            </a:r>
          </a:p>
          <a:p>
            <a:pPr lvl="4">
              <a:defRPr sz="1800">
                <a:solidFill>
                  <a:srgbClr val="000000"/>
                </a:solidFill>
              </a:defRPr>
            </a:pPr>
            <a:r>
              <a:rPr sz="2400">
                <a:solidFill>
                  <a:srgbClr val="F6F6F6"/>
                </a:solidFill>
              </a:rPr>
              <a:t>Fifth level</a:t>
            </a:r>
          </a:p>
        </p:txBody>
      </p:sp>
      <p:sp>
        <p:nvSpPr>
          <p:cNvPr id="71" name="Shape 71"/>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29" name="Shape 29"/>
          <p:cNvSpPr>
            <a:spLocks noGrp="1"/>
          </p:cNvSpPr>
          <p:nvPr>
            <p:ph type="sldNum" sz="quarter" idx="2"/>
          </p:nvPr>
        </p:nvSpPr>
        <p:spPr>
          <a:prstGeom prst="rect">
            <a:avLst/>
          </a:prstGeom>
        </p:spPr>
        <p:txBody>
          <a:bodyPr/>
          <a:lstStyle/>
          <a:p>
            <a:pPr lvl="0"/>
            <a:fld id="{86CB4B4D-7CA3-9044-876B-883B54F8677D}" type="slidenum">
              <a:t>‹#›</a:t>
            </a:fld>
            <a:endParaRPr/>
          </a:p>
        </p:txBody>
      </p:sp>
    </p:spTree>
    <p:extLst>
      <p:ext uri="{BB962C8B-B14F-4D97-AF65-F5344CB8AC3E}">
        <p14:creationId xmlns:p14="http://schemas.microsoft.com/office/powerpoint/2010/main" val="526165831"/>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10" name="Shape 10"/>
          <p:cNvSpPr>
            <a:spLocks noGrp="1"/>
          </p:cNvSpPr>
          <p:nvPr>
            <p:ph type="title"/>
          </p:nvPr>
        </p:nvSpPr>
        <p:spPr>
          <a:prstGeom prst="rect">
            <a:avLst/>
          </a:prstGeom>
        </p:spPr>
        <p:txBody>
          <a:bodyPr/>
          <a:lstStyle/>
          <a:p>
            <a:pPr lvl="0">
              <a:defRPr sz="1800">
                <a:solidFill>
                  <a:srgbClr val="000000"/>
                </a:solidFill>
              </a:defRPr>
            </a:pPr>
            <a:r>
              <a:rPr sz="4400">
                <a:solidFill>
                  <a:srgbClr val="F6F6F6"/>
                </a:solidFill>
              </a:rPr>
              <a:t>Click to edit Master title style</a:t>
            </a:r>
          </a:p>
        </p:txBody>
      </p:sp>
      <p:sp>
        <p:nvSpPr>
          <p:cNvPr id="11" name="Shape 11"/>
          <p:cNvSpPr>
            <a:spLocks noGrp="1"/>
          </p:cNvSpPr>
          <p:nvPr>
            <p:ph type="body" idx="1"/>
          </p:nvPr>
        </p:nvSpPr>
        <p:spPr>
          <a:prstGeom prst="rect">
            <a:avLst/>
          </a:prstGeom>
        </p:spPr>
        <p:txBody>
          <a:bodyPr/>
          <a:lstStyle/>
          <a:p>
            <a:pPr lvl="0">
              <a:defRPr sz="1800">
                <a:solidFill>
                  <a:srgbClr val="000000"/>
                </a:solidFill>
              </a:defRPr>
            </a:pPr>
            <a:r>
              <a:rPr sz="2400">
                <a:solidFill>
                  <a:srgbClr val="F6F6F6"/>
                </a:solidFill>
              </a:rPr>
              <a:t>Click to edit Master text styles</a:t>
            </a:r>
          </a:p>
          <a:p>
            <a:pPr lvl="1">
              <a:defRPr sz="1800">
                <a:solidFill>
                  <a:srgbClr val="000000"/>
                </a:solidFill>
              </a:defRPr>
            </a:pPr>
            <a:r>
              <a:rPr sz="2400">
                <a:solidFill>
                  <a:srgbClr val="F6F6F6"/>
                </a:solidFill>
              </a:rPr>
              <a:t>Second level</a:t>
            </a:r>
          </a:p>
          <a:p>
            <a:pPr lvl="2">
              <a:defRPr sz="1800">
                <a:solidFill>
                  <a:srgbClr val="000000"/>
                </a:solidFill>
              </a:defRPr>
            </a:pPr>
            <a:r>
              <a:rPr sz="2400">
                <a:solidFill>
                  <a:srgbClr val="F6F6F6"/>
                </a:solidFill>
              </a:rPr>
              <a:t>Third level</a:t>
            </a:r>
          </a:p>
          <a:p>
            <a:pPr lvl="3">
              <a:defRPr sz="1800">
                <a:solidFill>
                  <a:srgbClr val="000000"/>
                </a:solidFill>
              </a:defRPr>
            </a:pPr>
            <a:r>
              <a:rPr sz="2400">
                <a:solidFill>
                  <a:srgbClr val="F6F6F6"/>
                </a:solidFill>
              </a:rPr>
              <a:t>Fourth level</a:t>
            </a:r>
          </a:p>
          <a:p>
            <a:pPr lvl="4">
              <a:defRPr sz="1800">
                <a:solidFill>
                  <a:srgbClr val="000000"/>
                </a:solidFill>
              </a:defRPr>
            </a:pPr>
            <a:r>
              <a:rPr sz="2400">
                <a:solidFill>
                  <a:srgbClr val="F6F6F6"/>
                </a:solidFill>
              </a:rPr>
              <a:t>Fifth level</a:t>
            </a:r>
          </a:p>
        </p:txBody>
      </p:sp>
      <p:sp>
        <p:nvSpPr>
          <p:cNvPr id="12" name="Shape 12"/>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14" name="Shape 14"/>
          <p:cNvSpPr>
            <a:spLocks noGrp="1"/>
          </p:cNvSpPr>
          <p:nvPr>
            <p:ph type="title"/>
          </p:nvPr>
        </p:nvSpPr>
        <p:spPr>
          <a:xfrm>
            <a:off x="640899" y="4464027"/>
            <a:ext cx="6858001" cy="2393974"/>
          </a:xfrm>
          <a:prstGeom prst="rect">
            <a:avLst/>
          </a:prstGeom>
        </p:spPr>
        <p:txBody>
          <a:bodyPr anchor="t"/>
          <a:lstStyle>
            <a:lvl1pPr>
              <a:defRPr sz="7200" spc="-225">
                <a:solidFill>
                  <a:srgbClr val="F1F1F1"/>
                </a:solidFill>
                <a:effectLst>
                  <a:outerShdw blurRad="469900" dist="342900" dir="5400000" rotWithShape="0">
                    <a:srgbClr val="000000">
                      <a:alpha val="66000"/>
                    </a:srgbClr>
                  </a:outerShdw>
                </a:effectLst>
              </a:defRPr>
            </a:lvl1pPr>
          </a:lstStyle>
          <a:p>
            <a:pPr lvl="0">
              <a:defRPr sz="1800" spc="0">
                <a:solidFill>
                  <a:srgbClr val="000000"/>
                </a:solidFill>
                <a:effectLst/>
              </a:defRPr>
            </a:pPr>
            <a:r>
              <a:rPr sz="7200" spc="-225">
                <a:solidFill>
                  <a:srgbClr val="F1F1F1"/>
                </a:solidFill>
                <a:effectLst>
                  <a:outerShdw blurRad="469900" dist="342900" dir="5400000" rotWithShape="0">
                    <a:srgbClr val="000000">
                      <a:alpha val="66000"/>
                    </a:srgbClr>
                  </a:outerShdw>
                </a:effectLst>
              </a:rPr>
              <a:t>Click to edit Master title style</a:t>
            </a:r>
          </a:p>
        </p:txBody>
      </p:sp>
      <p:sp>
        <p:nvSpPr>
          <p:cNvPr id="15" name="Shape 15"/>
          <p:cNvSpPr>
            <a:spLocks noGrp="1"/>
          </p:cNvSpPr>
          <p:nvPr>
            <p:ph type="body" idx="1"/>
          </p:nvPr>
        </p:nvSpPr>
        <p:spPr>
          <a:xfrm>
            <a:off x="640899" y="2115377"/>
            <a:ext cx="6858001" cy="2332323"/>
          </a:xfrm>
          <a:prstGeom prst="rect">
            <a:avLst/>
          </a:prstGeom>
        </p:spPr>
        <p:txBody>
          <a:bodyPr anchor="b"/>
          <a:lstStyle>
            <a:lvl1pPr marL="0" indent="0">
              <a:buSzTx/>
              <a:buFontTx/>
              <a:buNone/>
              <a:defRPr>
                <a:solidFill>
                  <a:srgbClr val="CAEBF2"/>
                </a:solidFill>
              </a:defRPr>
            </a:lvl1pPr>
          </a:lstStyle>
          <a:p>
            <a:pPr lvl="0">
              <a:defRPr sz="1800">
                <a:solidFill>
                  <a:srgbClr val="000000"/>
                </a:solidFill>
              </a:defRPr>
            </a:pPr>
            <a:r>
              <a:rPr sz="2400">
                <a:solidFill>
                  <a:srgbClr val="CAEBF2"/>
                </a:solidFill>
              </a:rPr>
              <a:t>Click to edit Master subtitle style</a:t>
            </a:r>
          </a:p>
        </p:txBody>
      </p:sp>
      <p:sp>
        <p:nvSpPr>
          <p:cNvPr id="16" name="Shape 16"/>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18" name="Shape 18"/>
          <p:cNvSpPr>
            <a:spLocks noGrp="1"/>
          </p:cNvSpPr>
          <p:nvPr>
            <p:ph type="title"/>
          </p:nvPr>
        </p:nvSpPr>
        <p:spPr>
          <a:prstGeom prst="rect">
            <a:avLst/>
          </a:prstGeom>
        </p:spPr>
        <p:txBody>
          <a:bodyPr/>
          <a:lstStyle/>
          <a:p>
            <a:pPr lvl="0">
              <a:defRPr sz="1800">
                <a:solidFill>
                  <a:srgbClr val="000000"/>
                </a:solidFill>
              </a:defRPr>
            </a:pPr>
            <a:r>
              <a:rPr sz="4400">
                <a:solidFill>
                  <a:srgbClr val="F6F6F6"/>
                </a:solidFill>
              </a:rPr>
              <a:t>Click to edit Master title style</a:t>
            </a:r>
          </a:p>
        </p:txBody>
      </p:sp>
      <p:sp>
        <p:nvSpPr>
          <p:cNvPr id="19" name="Shape 19"/>
          <p:cNvSpPr>
            <a:spLocks noGrp="1"/>
          </p:cNvSpPr>
          <p:nvPr>
            <p:ph type="body" idx="1"/>
          </p:nvPr>
        </p:nvSpPr>
        <p:spPr>
          <a:xfrm>
            <a:off x="839999" y="1825625"/>
            <a:ext cx="3768913" cy="5032375"/>
          </a:xfrm>
          <a:prstGeom prst="rect">
            <a:avLst/>
          </a:prstGeom>
        </p:spPr>
        <p:txBody>
          <a:bodyPr/>
          <a:lstStyle/>
          <a:p>
            <a:pPr lvl="0">
              <a:defRPr sz="1800">
                <a:solidFill>
                  <a:srgbClr val="000000"/>
                </a:solidFill>
              </a:defRPr>
            </a:pPr>
            <a:r>
              <a:rPr sz="2400">
                <a:solidFill>
                  <a:srgbClr val="F6F6F6"/>
                </a:solidFill>
              </a:rPr>
              <a:t>Click to edit Master text styles</a:t>
            </a:r>
          </a:p>
          <a:p>
            <a:pPr lvl="1">
              <a:defRPr sz="1800">
                <a:solidFill>
                  <a:srgbClr val="000000"/>
                </a:solidFill>
              </a:defRPr>
            </a:pPr>
            <a:r>
              <a:rPr sz="2400">
                <a:solidFill>
                  <a:srgbClr val="F6F6F6"/>
                </a:solidFill>
              </a:rPr>
              <a:t>Second level</a:t>
            </a:r>
          </a:p>
          <a:p>
            <a:pPr lvl="2">
              <a:defRPr sz="1800">
                <a:solidFill>
                  <a:srgbClr val="000000"/>
                </a:solidFill>
              </a:defRPr>
            </a:pPr>
            <a:r>
              <a:rPr sz="2400">
                <a:solidFill>
                  <a:srgbClr val="F6F6F6"/>
                </a:solidFill>
              </a:rPr>
              <a:t>Third level</a:t>
            </a:r>
          </a:p>
          <a:p>
            <a:pPr lvl="3">
              <a:defRPr sz="1800">
                <a:solidFill>
                  <a:srgbClr val="000000"/>
                </a:solidFill>
              </a:defRPr>
            </a:pPr>
            <a:r>
              <a:rPr sz="2400">
                <a:solidFill>
                  <a:srgbClr val="F6F6F6"/>
                </a:solidFill>
              </a:rPr>
              <a:t>Fourth level</a:t>
            </a:r>
          </a:p>
          <a:p>
            <a:pPr lvl="4">
              <a:defRPr sz="1800">
                <a:solidFill>
                  <a:srgbClr val="000000"/>
                </a:solidFill>
              </a:defRPr>
            </a:pPr>
            <a:r>
              <a:rPr sz="2400">
                <a:solidFill>
                  <a:srgbClr val="F6F6F6"/>
                </a:solidFill>
              </a:rPr>
              <a:t>Fifth level</a:t>
            </a:r>
          </a:p>
        </p:txBody>
      </p:sp>
      <p:sp>
        <p:nvSpPr>
          <p:cNvPr id="20" name="Shape 20"/>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22" name="Shape 22"/>
          <p:cNvSpPr>
            <a:spLocks noGrp="1"/>
          </p:cNvSpPr>
          <p:nvPr>
            <p:ph type="title"/>
          </p:nvPr>
        </p:nvSpPr>
        <p:spPr>
          <a:xfrm>
            <a:off x="629841" y="365125"/>
            <a:ext cx="7886701" cy="1325564"/>
          </a:xfrm>
          <a:prstGeom prst="rect">
            <a:avLst/>
          </a:prstGeom>
        </p:spPr>
        <p:txBody>
          <a:bodyPr/>
          <a:lstStyle/>
          <a:p>
            <a:pPr lvl="0">
              <a:defRPr sz="1800">
                <a:solidFill>
                  <a:srgbClr val="000000"/>
                </a:solidFill>
              </a:defRPr>
            </a:pPr>
            <a:r>
              <a:rPr sz="4400">
                <a:solidFill>
                  <a:srgbClr val="F6F6F6"/>
                </a:solidFill>
              </a:rPr>
              <a:t>Click to edit Master title style</a:t>
            </a:r>
          </a:p>
        </p:txBody>
      </p:sp>
      <p:sp>
        <p:nvSpPr>
          <p:cNvPr id="23" name="Shape 23"/>
          <p:cNvSpPr>
            <a:spLocks noGrp="1"/>
          </p:cNvSpPr>
          <p:nvPr>
            <p:ph type="body" idx="1"/>
          </p:nvPr>
        </p:nvSpPr>
        <p:spPr>
          <a:xfrm>
            <a:off x="839999" y="1681163"/>
            <a:ext cx="3768913" cy="823913"/>
          </a:xfrm>
          <a:prstGeom prst="rect">
            <a:avLst/>
          </a:prstGeom>
        </p:spPr>
        <p:txBody>
          <a:bodyPr anchor="b"/>
          <a:lstStyle>
            <a:lvl1pPr marL="0" indent="0">
              <a:buSzTx/>
              <a:buFontTx/>
              <a:buNone/>
              <a:defRPr sz="2000">
                <a:solidFill>
                  <a:srgbClr val="CAEBF2"/>
                </a:solidFill>
              </a:defRPr>
            </a:lvl1pPr>
          </a:lstStyle>
          <a:p>
            <a:pPr lvl="0">
              <a:defRPr sz="1800">
                <a:solidFill>
                  <a:srgbClr val="000000"/>
                </a:solidFill>
              </a:defRPr>
            </a:pPr>
            <a:r>
              <a:rPr sz="2000">
                <a:solidFill>
                  <a:srgbClr val="CAEBF2"/>
                </a:solidFill>
              </a:rPr>
              <a:t>Click to edit Master text styles</a:t>
            </a:r>
          </a:p>
        </p:txBody>
      </p:sp>
      <p:sp>
        <p:nvSpPr>
          <p:cNvPr id="24" name="Shape 24"/>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26" name="Shape 26"/>
          <p:cNvSpPr>
            <a:spLocks noGrp="1"/>
          </p:cNvSpPr>
          <p:nvPr>
            <p:ph type="title"/>
          </p:nvPr>
        </p:nvSpPr>
        <p:spPr>
          <a:xfrm>
            <a:off x="628650" y="365125"/>
            <a:ext cx="7886700" cy="1325564"/>
          </a:xfrm>
          <a:prstGeom prst="rect">
            <a:avLst/>
          </a:prstGeom>
        </p:spPr>
        <p:txBody>
          <a:bodyPr/>
          <a:lstStyle/>
          <a:p>
            <a:pPr lvl="0">
              <a:defRPr sz="1800">
                <a:solidFill>
                  <a:srgbClr val="000000"/>
                </a:solidFill>
              </a:defRPr>
            </a:pPr>
            <a:r>
              <a:rPr sz="4400">
                <a:solidFill>
                  <a:srgbClr val="F6F6F6"/>
                </a:solidFill>
              </a:rPr>
              <a:t>Click to edit Master title style</a:t>
            </a:r>
          </a:p>
        </p:txBody>
      </p:sp>
      <p:sp>
        <p:nvSpPr>
          <p:cNvPr id="27" name="Shape 27"/>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31" name="Shape 31"/>
          <p:cNvSpPr>
            <a:spLocks noGrp="1"/>
          </p:cNvSpPr>
          <p:nvPr>
            <p:ph type="title"/>
          </p:nvPr>
        </p:nvSpPr>
        <p:spPr>
          <a:xfrm>
            <a:off x="629841" y="0"/>
            <a:ext cx="2949178" cy="2057400"/>
          </a:xfrm>
          <a:prstGeom prst="rect">
            <a:avLst/>
          </a:prstGeom>
        </p:spPr>
        <p:txBody>
          <a:bodyPr anchor="b"/>
          <a:lstStyle>
            <a:lvl1pPr>
              <a:defRPr sz="2400"/>
            </a:lvl1pPr>
          </a:lstStyle>
          <a:p>
            <a:pPr lvl="0">
              <a:defRPr sz="1800">
                <a:solidFill>
                  <a:srgbClr val="000000"/>
                </a:solidFill>
              </a:defRPr>
            </a:pPr>
            <a:r>
              <a:rPr sz="2400">
                <a:solidFill>
                  <a:srgbClr val="F6F6F6"/>
                </a:solidFill>
              </a:rPr>
              <a:t>Click to edit Master title style</a:t>
            </a:r>
          </a:p>
        </p:txBody>
      </p:sp>
      <p:sp>
        <p:nvSpPr>
          <p:cNvPr id="32" name="Shape 32"/>
          <p:cNvSpPr>
            <a:spLocks noGrp="1"/>
          </p:cNvSpPr>
          <p:nvPr>
            <p:ph type="body" idx="1"/>
          </p:nvPr>
        </p:nvSpPr>
        <p:spPr>
          <a:xfrm>
            <a:off x="3887391" y="987425"/>
            <a:ext cx="4629151" cy="5870576"/>
          </a:xfrm>
          <a:prstGeom prst="rect">
            <a:avLst/>
          </a:prstGeom>
        </p:spPr>
        <p:txBody>
          <a:bodyPr/>
          <a:lstStyle/>
          <a:p>
            <a:pPr lvl="0">
              <a:defRPr sz="1800">
                <a:solidFill>
                  <a:srgbClr val="000000"/>
                </a:solidFill>
              </a:defRPr>
            </a:pPr>
            <a:r>
              <a:rPr sz="2400">
                <a:solidFill>
                  <a:srgbClr val="F6F6F6"/>
                </a:solidFill>
              </a:rPr>
              <a:t>Click to edit Master text styles</a:t>
            </a:r>
          </a:p>
          <a:p>
            <a:pPr lvl="1">
              <a:defRPr sz="1800">
                <a:solidFill>
                  <a:srgbClr val="000000"/>
                </a:solidFill>
              </a:defRPr>
            </a:pPr>
            <a:r>
              <a:rPr sz="2400">
                <a:solidFill>
                  <a:srgbClr val="F6F6F6"/>
                </a:solidFill>
              </a:rPr>
              <a:t>Second level</a:t>
            </a:r>
          </a:p>
          <a:p>
            <a:pPr lvl="2">
              <a:defRPr sz="1800">
                <a:solidFill>
                  <a:srgbClr val="000000"/>
                </a:solidFill>
              </a:defRPr>
            </a:pPr>
            <a:r>
              <a:rPr sz="2400">
                <a:solidFill>
                  <a:srgbClr val="F6F6F6"/>
                </a:solidFill>
              </a:rPr>
              <a:t>Third level</a:t>
            </a:r>
          </a:p>
          <a:p>
            <a:pPr lvl="3">
              <a:defRPr sz="1800">
                <a:solidFill>
                  <a:srgbClr val="000000"/>
                </a:solidFill>
              </a:defRPr>
            </a:pPr>
            <a:r>
              <a:rPr sz="2400">
                <a:solidFill>
                  <a:srgbClr val="F6F6F6"/>
                </a:solidFill>
              </a:rPr>
              <a:t>Fourth level</a:t>
            </a:r>
          </a:p>
          <a:p>
            <a:pPr lvl="4">
              <a:defRPr sz="1800">
                <a:solidFill>
                  <a:srgbClr val="000000"/>
                </a:solidFill>
              </a:defRPr>
            </a:pPr>
            <a:r>
              <a:rPr sz="2400">
                <a:solidFill>
                  <a:srgbClr val="F6F6F6"/>
                </a:solidFill>
              </a:rPr>
              <a:t>Fifth level</a:t>
            </a:r>
          </a:p>
        </p:txBody>
      </p:sp>
      <p:sp>
        <p:nvSpPr>
          <p:cNvPr id="33" name="Shape 33"/>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35" name="Shape 35"/>
          <p:cNvSpPr>
            <a:spLocks noGrp="1"/>
          </p:cNvSpPr>
          <p:nvPr>
            <p:ph type="title"/>
          </p:nvPr>
        </p:nvSpPr>
        <p:spPr>
          <a:xfrm>
            <a:off x="629841" y="0"/>
            <a:ext cx="2949178" cy="2057400"/>
          </a:xfrm>
          <a:prstGeom prst="rect">
            <a:avLst/>
          </a:prstGeom>
        </p:spPr>
        <p:txBody>
          <a:bodyPr anchor="b"/>
          <a:lstStyle>
            <a:lvl1pPr>
              <a:defRPr sz="2400"/>
            </a:lvl1pPr>
          </a:lstStyle>
          <a:p>
            <a:pPr lvl="0">
              <a:defRPr sz="1800">
                <a:solidFill>
                  <a:srgbClr val="000000"/>
                </a:solidFill>
              </a:defRPr>
            </a:pPr>
            <a:r>
              <a:rPr sz="2400">
                <a:solidFill>
                  <a:srgbClr val="F6F6F6"/>
                </a:solidFill>
              </a:rPr>
              <a:t>Click to edit Master title style</a:t>
            </a:r>
          </a:p>
        </p:txBody>
      </p:sp>
      <p:sp>
        <p:nvSpPr>
          <p:cNvPr id="36" name="Shape 36"/>
          <p:cNvSpPr>
            <a:spLocks noGrp="1"/>
          </p:cNvSpPr>
          <p:nvPr>
            <p:ph type="body" idx="1"/>
          </p:nvPr>
        </p:nvSpPr>
        <p:spPr>
          <a:xfrm>
            <a:off x="839999" y="2057400"/>
            <a:ext cx="2739021" cy="4800600"/>
          </a:xfrm>
          <a:prstGeom prst="rect">
            <a:avLst/>
          </a:prstGeom>
        </p:spPr>
        <p:txBody>
          <a:bodyPr/>
          <a:lstStyle>
            <a:lvl1pPr marL="0" indent="0">
              <a:buSzTx/>
              <a:buFontTx/>
              <a:buNone/>
              <a:defRPr sz="1400">
                <a:solidFill>
                  <a:srgbClr val="CAEBF2"/>
                </a:solidFill>
              </a:defRPr>
            </a:lvl1pPr>
          </a:lstStyle>
          <a:p>
            <a:pPr lvl="0">
              <a:defRPr sz="1800">
                <a:solidFill>
                  <a:srgbClr val="000000"/>
                </a:solidFill>
              </a:defRPr>
            </a:pPr>
            <a:r>
              <a:rPr sz="1400">
                <a:solidFill>
                  <a:srgbClr val="CAEBF2"/>
                </a:solidFill>
              </a:rPr>
              <a:t>Click to edit Master text styles</a:t>
            </a:r>
          </a:p>
        </p:txBody>
      </p:sp>
      <p:sp>
        <p:nvSpPr>
          <p:cNvPr id="37" name="Shape 37"/>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anoramic Picture with Caption">
    <p:spTree>
      <p:nvGrpSpPr>
        <p:cNvPr id="1" name=""/>
        <p:cNvGrpSpPr/>
        <p:nvPr/>
      </p:nvGrpSpPr>
      <p:grpSpPr>
        <a:xfrm>
          <a:off x="0" y="0"/>
          <a:ext cx="0" cy="0"/>
          <a:chOff x="0" y="0"/>
          <a:chExt cx="0" cy="0"/>
        </a:xfrm>
      </p:grpSpPr>
      <p:sp>
        <p:nvSpPr>
          <p:cNvPr id="39" name="Shape 39"/>
          <p:cNvSpPr>
            <a:spLocks noGrp="1"/>
          </p:cNvSpPr>
          <p:nvPr>
            <p:ph type="title"/>
          </p:nvPr>
        </p:nvSpPr>
        <p:spPr>
          <a:xfrm>
            <a:off x="629841" y="2652660"/>
            <a:ext cx="7886701" cy="2533856"/>
          </a:xfrm>
          <a:prstGeom prst="rect">
            <a:avLst/>
          </a:prstGeom>
        </p:spPr>
        <p:txBody>
          <a:bodyPr anchor="b"/>
          <a:lstStyle>
            <a:lvl1pPr>
              <a:defRPr sz="2400"/>
            </a:lvl1pPr>
          </a:lstStyle>
          <a:p>
            <a:pPr lvl="0">
              <a:defRPr sz="1800">
                <a:solidFill>
                  <a:srgbClr val="000000"/>
                </a:solidFill>
              </a:defRPr>
            </a:pPr>
            <a:r>
              <a:rPr sz="2400">
                <a:solidFill>
                  <a:srgbClr val="F6F6F6"/>
                </a:solidFill>
              </a:rPr>
              <a:t>Click to edit Master title style</a:t>
            </a:r>
          </a:p>
        </p:txBody>
      </p:sp>
      <p:sp>
        <p:nvSpPr>
          <p:cNvPr id="40" name="Shape 40"/>
          <p:cNvSpPr>
            <a:spLocks noGrp="1"/>
          </p:cNvSpPr>
          <p:nvPr>
            <p:ph type="body" idx="1"/>
          </p:nvPr>
        </p:nvSpPr>
        <p:spPr>
          <a:xfrm>
            <a:off x="629841" y="5186515"/>
            <a:ext cx="7885510" cy="1671486"/>
          </a:xfrm>
          <a:prstGeom prst="rect">
            <a:avLst/>
          </a:prstGeom>
        </p:spPr>
        <p:txBody>
          <a:bodyPr/>
          <a:lstStyle>
            <a:lvl1pPr marL="0" indent="0">
              <a:buSzTx/>
              <a:buFontTx/>
              <a:buNone/>
              <a:defRPr sz="1200">
                <a:solidFill>
                  <a:srgbClr val="CAEBF2"/>
                </a:solidFill>
              </a:defRPr>
            </a:lvl1pPr>
          </a:lstStyle>
          <a:p>
            <a:pPr lvl="0">
              <a:defRPr sz="1800">
                <a:solidFill>
                  <a:srgbClr val="000000"/>
                </a:solidFill>
              </a:defRPr>
            </a:pPr>
            <a:r>
              <a:rPr sz="1200">
                <a:solidFill>
                  <a:srgbClr val="CAEBF2"/>
                </a:solidFill>
              </a:rPr>
              <a:t>Click to edit Master text styles</a:t>
            </a:r>
          </a:p>
        </p:txBody>
      </p:sp>
      <p:sp>
        <p:nvSpPr>
          <p:cNvPr id="41" name="Shape 41"/>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9"/>
          <a:srcRect/>
          <a:stretch>
            <a:fillRect/>
          </a:stretch>
        </a:blip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628650" y="230190"/>
            <a:ext cx="7886700" cy="1595435"/>
          </a:xfrm>
          <a:prstGeom prst="rect">
            <a:avLst/>
          </a:prstGeom>
          <a:ln w="12700">
            <a:miter lim="400000"/>
          </a:ln>
          <a:extLst>
            <a:ext uri="{C572A759-6A51-4108-AA02-DFA0A04FC94B}">
              <ma14:wrappingTextBoxFlag xmlns:ma14="http://schemas.microsoft.com/office/mac/drawingml/2011/main" xmlns="" val="1"/>
            </a:ext>
          </a:extLst>
        </p:spPr>
        <p:txBody>
          <a:bodyPr lIns="45719" rIns="45719" anchor="ctr">
            <a:normAutofit/>
          </a:bodyPr>
          <a:lstStyle/>
          <a:p>
            <a:pPr lvl="0">
              <a:defRPr sz="1800">
                <a:solidFill>
                  <a:srgbClr val="000000"/>
                </a:solidFill>
              </a:defRPr>
            </a:pPr>
            <a:r>
              <a:rPr sz="4400">
                <a:solidFill>
                  <a:srgbClr val="F6F6F6"/>
                </a:solidFill>
              </a:rPr>
              <a:t>Click to edit Master title style</a:t>
            </a:r>
          </a:p>
        </p:txBody>
      </p:sp>
      <p:sp>
        <p:nvSpPr>
          <p:cNvPr id="3" name="Shape 3"/>
          <p:cNvSpPr>
            <a:spLocks noGrp="1"/>
          </p:cNvSpPr>
          <p:nvPr>
            <p:ph type="body" idx="1"/>
          </p:nvPr>
        </p:nvSpPr>
        <p:spPr>
          <a:xfrm>
            <a:off x="839999" y="1825625"/>
            <a:ext cx="7675352" cy="5032375"/>
          </a:xfrm>
          <a:prstGeom prst="rect">
            <a:avLst/>
          </a:prstGeom>
          <a:ln w="12700">
            <a:miter lim="400000"/>
          </a:ln>
          <a:extLst>
            <a:ext uri="{C572A759-6A51-4108-AA02-DFA0A04FC94B}">
              <ma14:wrappingTextBoxFlag xmlns:ma14="http://schemas.microsoft.com/office/mac/drawingml/2011/main" xmlns="" val="1"/>
            </a:ext>
          </a:extLst>
        </p:spPr>
        <p:txBody>
          <a:bodyPr lIns="45719" rIns="45719">
            <a:normAutofit/>
          </a:bodyPr>
          <a:lstStyle/>
          <a:p>
            <a:pPr lvl="0">
              <a:defRPr sz="1800">
                <a:solidFill>
                  <a:srgbClr val="000000"/>
                </a:solidFill>
              </a:defRPr>
            </a:pPr>
            <a:r>
              <a:rPr sz="2400">
                <a:solidFill>
                  <a:srgbClr val="F6F6F6"/>
                </a:solidFill>
              </a:rPr>
              <a:t>Click to edit Master text styles</a:t>
            </a:r>
          </a:p>
          <a:p>
            <a:pPr lvl="1">
              <a:defRPr sz="1800">
                <a:solidFill>
                  <a:srgbClr val="000000"/>
                </a:solidFill>
              </a:defRPr>
            </a:pPr>
            <a:r>
              <a:rPr sz="2400">
                <a:solidFill>
                  <a:srgbClr val="F6F6F6"/>
                </a:solidFill>
              </a:rPr>
              <a:t>Second level</a:t>
            </a:r>
          </a:p>
          <a:p>
            <a:pPr lvl="2">
              <a:defRPr sz="1800">
                <a:solidFill>
                  <a:srgbClr val="000000"/>
                </a:solidFill>
              </a:defRPr>
            </a:pPr>
            <a:r>
              <a:rPr sz="2400">
                <a:solidFill>
                  <a:srgbClr val="F6F6F6"/>
                </a:solidFill>
              </a:rPr>
              <a:t>Third level</a:t>
            </a:r>
          </a:p>
          <a:p>
            <a:pPr lvl="3">
              <a:defRPr sz="1800">
                <a:solidFill>
                  <a:srgbClr val="000000"/>
                </a:solidFill>
              </a:defRPr>
            </a:pPr>
            <a:r>
              <a:rPr sz="2400">
                <a:solidFill>
                  <a:srgbClr val="F6F6F6"/>
                </a:solidFill>
              </a:rPr>
              <a:t>Fourth level</a:t>
            </a:r>
          </a:p>
          <a:p>
            <a:pPr lvl="4">
              <a:defRPr sz="1800">
                <a:solidFill>
                  <a:srgbClr val="000000"/>
                </a:solidFill>
              </a:defRPr>
            </a:pPr>
            <a:r>
              <a:rPr sz="2400">
                <a:solidFill>
                  <a:srgbClr val="F6F6F6"/>
                </a:solidFill>
              </a:rPr>
              <a:t>Fifth level</a:t>
            </a:r>
          </a:p>
        </p:txBody>
      </p:sp>
      <p:sp>
        <p:nvSpPr>
          <p:cNvPr id="4" name="Shape 4"/>
          <p:cNvSpPr>
            <a:spLocks noGrp="1"/>
          </p:cNvSpPr>
          <p:nvPr>
            <p:ph type="sldNum" sz="quarter" idx="2"/>
          </p:nvPr>
        </p:nvSpPr>
        <p:spPr>
          <a:xfrm>
            <a:off x="6457950" y="6431563"/>
            <a:ext cx="2057400" cy="214702"/>
          </a:xfrm>
          <a:prstGeom prst="rect">
            <a:avLst/>
          </a:prstGeom>
          <a:ln w="12700">
            <a:miter lim="400000"/>
          </a:ln>
        </p:spPr>
        <p:txBody>
          <a:bodyPr lIns="45719" rIns="45719" anchor="ctr">
            <a:spAutoFit/>
          </a:bodyPr>
          <a:lstStyle>
            <a:lvl1pPr algn="r">
              <a:defRPr sz="900">
                <a:solidFill>
                  <a:srgbClr val="F6F6F6"/>
                </a:solidFill>
                <a:latin typeface="Arial"/>
                <a:ea typeface="Arial"/>
                <a:cs typeface="Arial"/>
                <a:sym typeface="Arial"/>
              </a:defRPr>
            </a:lvl1pPr>
          </a:lstStyle>
          <a:p>
            <a:pPr lvl="0"/>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6" r:id="rId7"/>
    <p:sldLayoutId id="2147483657" r:id="rId8"/>
    <p:sldLayoutId id="2147483658" r:id="rId9"/>
    <p:sldLayoutId id="2147483659" r:id="rId10"/>
    <p:sldLayoutId id="2147483660" r:id="rId11"/>
    <p:sldLayoutId id="2147483661" r:id="rId12"/>
    <p:sldLayoutId id="2147483662" r:id="rId13"/>
    <p:sldLayoutId id="2147483663" r:id="rId14"/>
    <p:sldLayoutId id="2147483664" r:id="rId15"/>
    <p:sldLayoutId id="2147483665" r:id="rId16"/>
    <p:sldLayoutId id="2147483666" r:id="rId17"/>
  </p:sldLayoutIdLst>
  <p:transition spd="med"/>
  <p:hf hdr="0" ftr="0" dt="0"/>
  <p:txStyles>
    <p:titleStyle>
      <a:lvl1pPr defTabSz="685800">
        <a:lnSpc>
          <a:spcPct val="90000"/>
        </a:lnSpc>
        <a:defRPr sz="4400">
          <a:solidFill>
            <a:srgbClr val="F6F6F6"/>
          </a:solidFill>
          <a:latin typeface="Corbel"/>
          <a:ea typeface="Corbel"/>
          <a:cs typeface="Corbel"/>
          <a:sym typeface="Corbel"/>
        </a:defRPr>
      </a:lvl1pPr>
      <a:lvl2pPr defTabSz="685800">
        <a:lnSpc>
          <a:spcPct val="90000"/>
        </a:lnSpc>
        <a:defRPr sz="4400">
          <a:solidFill>
            <a:srgbClr val="F6F6F6"/>
          </a:solidFill>
          <a:latin typeface="Corbel"/>
          <a:ea typeface="Corbel"/>
          <a:cs typeface="Corbel"/>
          <a:sym typeface="Corbel"/>
        </a:defRPr>
      </a:lvl2pPr>
      <a:lvl3pPr defTabSz="685800">
        <a:lnSpc>
          <a:spcPct val="90000"/>
        </a:lnSpc>
        <a:defRPr sz="4400">
          <a:solidFill>
            <a:srgbClr val="F6F6F6"/>
          </a:solidFill>
          <a:latin typeface="Corbel"/>
          <a:ea typeface="Corbel"/>
          <a:cs typeface="Corbel"/>
          <a:sym typeface="Corbel"/>
        </a:defRPr>
      </a:lvl3pPr>
      <a:lvl4pPr defTabSz="685800">
        <a:lnSpc>
          <a:spcPct val="90000"/>
        </a:lnSpc>
        <a:defRPr sz="4400">
          <a:solidFill>
            <a:srgbClr val="F6F6F6"/>
          </a:solidFill>
          <a:latin typeface="Corbel"/>
          <a:ea typeface="Corbel"/>
          <a:cs typeface="Corbel"/>
          <a:sym typeface="Corbel"/>
        </a:defRPr>
      </a:lvl4pPr>
      <a:lvl5pPr defTabSz="685800">
        <a:lnSpc>
          <a:spcPct val="90000"/>
        </a:lnSpc>
        <a:defRPr sz="4400">
          <a:solidFill>
            <a:srgbClr val="F6F6F6"/>
          </a:solidFill>
          <a:latin typeface="Corbel"/>
          <a:ea typeface="Corbel"/>
          <a:cs typeface="Corbel"/>
          <a:sym typeface="Corbel"/>
        </a:defRPr>
      </a:lvl5pPr>
      <a:lvl6pPr defTabSz="685800">
        <a:lnSpc>
          <a:spcPct val="90000"/>
        </a:lnSpc>
        <a:defRPr sz="4400">
          <a:solidFill>
            <a:srgbClr val="F6F6F6"/>
          </a:solidFill>
          <a:latin typeface="Corbel"/>
          <a:ea typeface="Corbel"/>
          <a:cs typeface="Corbel"/>
          <a:sym typeface="Corbel"/>
        </a:defRPr>
      </a:lvl6pPr>
      <a:lvl7pPr defTabSz="685800">
        <a:lnSpc>
          <a:spcPct val="90000"/>
        </a:lnSpc>
        <a:defRPr sz="4400">
          <a:solidFill>
            <a:srgbClr val="F6F6F6"/>
          </a:solidFill>
          <a:latin typeface="Corbel"/>
          <a:ea typeface="Corbel"/>
          <a:cs typeface="Corbel"/>
          <a:sym typeface="Corbel"/>
        </a:defRPr>
      </a:lvl7pPr>
      <a:lvl8pPr defTabSz="685800">
        <a:lnSpc>
          <a:spcPct val="90000"/>
        </a:lnSpc>
        <a:defRPr sz="4400">
          <a:solidFill>
            <a:srgbClr val="F6F6F6"/>
          </a:solidFill>
          <a:latin typeface="Corbel"/>
          <a:ea typeface="Corbel"/>
          <a:cs typeface="Corbel"/>
          <a:sym typeface="Corbel"/>
        </a:defRPr>
      </a:lvl8pPr>
      <a:lvl9pPr defTabSz="685800">
        <a:lnSpc>
          <a:spcPct val="90000"/>
        </a:lnSpc>
        <a:defRPr sz="4400">
          <a:solidFill>
            <a:srgbClr val="F6F6F6"/>
          </a:solidFill>
          <a:latin typeface="Corbel"/>
          <a:ea typeface="Corbel"/>
          <a:cs typeface="Corbel"/>
          <a:sym typeface="Corbel"/>
        </a:defRPr>
      </a:lvl9pPr>
    </p:titleStyle>
    <p:bodyStyle>
      <a:lvl1pPr marL="171450" indent="-171450" defTabSz="685800">
        <a:lnSpc>
          <a:spcPct val="90000"/>
        </a:lnSpc>
        <a:spcBef>
          <a:spcPts val="700"/>
        </a:spcBef>
        <a:buSzPct val="100000"/>
        <a:buFont typeface="Arial"/>
        <a:buChar char="•"/>
        <a:defRPr sz="2400">
          <a:solidFill>
            <a:srgbClr val="F6F6F6"/>
          </a:solidFill>
          <a:latin typeface="Corbel"/>
          <a:ea typeface="Corbel"/>
          <a:cs typeface="Corbel"/>
          <a:sym typeface="Corbel"/>
        </a:defRPr>
      </a:lvl1pPr>
      <a:lvl2pPr marL="548640" indent="-205740" defTabSz="685800">
        <a:lnSpc>
          <a:spcPct val="90000"/>
        </a:lnSpc>
        <a:spcBef>
          <a:spcPts val="700"/>
        </a:spcBef>
        <a:buSzPct val="100000"/>
        <a:buFont typeface="Arial"/>
        <a:buChar char="•"/>
        <a:defRPr sz="2400">
          <a:solidFill>
            <a:srgbClr val="F6F6F6"/>
          </a:solidFill>
          <a:latin typeface="Corbel"/>
          <a:ea typeface="Corbel"/>
          <a:cs typeface="Corbel"/>
          <a:sym typeface="Corbel"/>
        </a:defRPr>
      </a:lvl2pPr>
      <a:lvl3pPr marL="942975" indent="-257175" defTabSz="685800">
        <a:lnSpc>
          <a:spcPct val="90000"/>
        </a:lnSpc>
        <a:spcBef>
          <a:spcPts val="700"/>
        </a:spcBef>
        <a:buSzPct val="100000"/>
        <a:buFont typeface="Arial"/>
        <a:buChar char="•"/>
        <a:defRPr sz="2400">
          <a:solidFill>
            <a:srgbClr val="F6F6F6"/>
          </a:solidFill>
          <a:latin typeface="Corbel"/>
          <a:ea typeface="Corbel"/>
          <a:cs typeface="Corbel"/>
          <a:sym typeface="Corbel"/>
        </a:defRPr>
      </a:lvl3pPr>
      <a:lvl4pPr marL="1322614" indent="-293914" defTabSz="685800">
        <a:lnSpc>
          <a:spcPct val="90000"/>
        </a:lnSpc>
        <a:spcBef>
          <a:spcPts val="700"/>
        </a:spcBef>
        <a:buSzPct val="100000"/>
        <a:buFont typeface="Arial"/>
        <a:buChar char="•"/>
        <a:defRPr sz="2400">
          <a:solidFill>
            <a:srgbClr val="F6F6F6"/>
          </a:solidFill>
          <a:latin typeface="Corbel"/>
          <a:ea typeface="Corbel"/>
          <a:cs typeface="Corbel"/>
          <a:sym typeface="Corbel"/>
        </a:defRPr>
      </a:lvl4pPr>
      <a:lvl5pPr marL="1665514" indent="-293914" defTabSz="685800">
        <a:lnSpc>
          <a:spcPct val="90000"/>
        </a:lnSpc>
        <a:spcBef>
          <a:spcPts val="700"/>
        </a:spcBef>
        <a:buSzPct val="100000"/>
        <a:buFont typeface="Arial"/>
        <a:buChar char="•"/>
        <a:defRPr sz="2400">
          <a:solidFill>
            <a:srgbClr val="F6F6F6"/>
          </a:solidFill>
          <a:latin typeface="Corbel"/>
          <a:ea typeface="Corbel"/>
          <a:cs typeface="Corbel"/>
          <a:sym typeface="Corbel"/>
        </a:defRPr>
      </a:lvl5pPr>
      <a:lvl6pPr marL="2031023" indent="-316523" defTabSz="685800">
        <a:lnSpc>
          <a:spcPct val="90000"/>
        </a:lnSpc>
        <a:spcBef>
          <a:spcPts val="700"/>
        </a:spcBef>
        <a:buSzPct val="100000"/>
        <a:buFont typeface="Arial"/>
        <a:buChar char="•"/>
        <a:defRPr sz="2400">
          <a:solidFill>
            <a:srgbClr val="F6F6F6"/>
          </a:solidFill>
          <a:latin typeface="Corbel"/>
          <a:ea typeface="Corbel"/>
          <a:cs typeface="Corbel"/>
          <a:sym typeface="Corbel"/>
        </a:defRPr>
      </a:lvl6pPr>
      <a:lvl7pPr marL="2373923" indent="-316523" defTabSz="685800">
        <a:lnSpc>
          <a:spcPct val="90000"/>
        </a:lnSpc>
        <a:spcBef>
          <a:spcPts val="700"/>
        </a:spcBef>
        <a:buSzPct val="100000"/>
        <a:buFont typeface="Arial"/>
        <a:buChar char="•"/>
        <a:defRPr sz="2400">
          <a:solidFill>
            <a:srgbClr val="F6F6F6"/>
          </a:solidFill>
          <a:latin typeface="Corbel"/>
          <a:ea typeface="Corbel"/>
          <a:cs typeface="Corbel"/>
          <a:sym typeface="Corbel"/>
        </a:defRPr>
      </a:lvl7pPr>
      <a:lvl8pPr marL="2716823" indent="-316523" defTabSz="685800">
        <a:lnSpc>
          <a:spcPct val="90000"/>
        </a:lnSpc>
        <a:spcBef>
          <a:spcPts val="700"/>
        </a:spcBef>
        <a:buSzPct val="100000"/>
        <a:buFont typeface="Arial"/>
        <a:buChar char="•"/>
        <a:defRPr sz="2400">
          <a:solidFill>
            <a:srgbClr val="F6F6F6"/>
          </a:solidFill>
          <a:latin typeface="Corbel"/>
          <a:ea typeface="Corbel"/>
          <a:cs typeface="Corbel"/>
          <a:sym typeface="Corbel"/>
        </a:defRPr>
      </a:lvl8pPr>
      <a:lvl9pPr marL="3059723" indent="-316523" defTabSz="685800">
        <a:lnSpc>
          <a:spcPct val="90000"/>
        </a:lnSpc>
        <a:spcBef>
          <a:spcPts val="700"/>
        </a:spcBef>
        <a:buSzPct val="100000"/>
        <a:buFont typeface="Arial"/>
        <a:buChar char="•"/>
        <a:defRPr sz="2400">
          <a:solidFill>
            <a:srgbClr val="F6F6F6"/>
          </a:solidFill>
          <a:latin typeface="Corbel"/>
          <a:ea typeface="Corbel"/>
          <a:cs typeface="Corbel"/>
          <a:sym typeface="Corbel"/>
        </a:defRPr>
      </a:lvl9pPr>
    </p:bodyStyle>
    <p:otherStyle>
      <a:lvl1pPr algn="r">
        <a:defRPr sz="900">
          <a:solidFill>
            <a:schemeClr val="tx1"/>
          </a:solidFill>
          <a:latin typeface="+mn-lt"/>
          <a:ea typeface="+mn-ea"/>
          <a:cs typeface="+mn-cs"/>
          <a:sym typeface="Arial"/>
        </a:defRPr>
      </a:lvl1pPr>
      <a:lvl2pPr indent="457200" algn="r">
        <a:defRPr sz="900">
          <a:solidFill>
            <a:schemeClr val="tx1"/>
          </a:solidFill>
          <a:latin typeface="+mn-lt"/>
          <a:ea typeface="+mn-ea"/>
          <a:cs typeface="+mn-cs"/>
          <a:sym typeface="Arial"/>
        </a:defRPr>
      </a:lvl2pPr>
      <a:lvl3pPr indent="914400" algn="r">
        <a:defRPr sz="900">
          <a:solidFill>
            <a:schemeClr val="tx1"/>
          </a:solidFill>
          <a:latin typeface="+mn-lt"/>
          <a:ea typeface="+mn-ea"/>
          <a:cs typeface="+mn-cs"/>
          <a:sym typeface="Arial"/>
        </a:defRPr>
      </a:lvl3pPr>
      <a:lvl4pPr indent="1371600" algn="r">
        <a:defRPr sz="900">
          <a:solidFill>
            <a:schemeClr val="tx1"/>
          </a:solidFill>
          <a:latin typeface="+mn-lt"/>
          <a:ea typeface="+mn-ea"/>
          <a:cs typeface="+mn-cs"/>
          <a:sym typeface="Arial"/>
        </a:defRPr>
      </a:lvl4pPr>
      <a:lvl5pPr indent="1828800" algn="r">
        <a:defRPr sz="900">
          <a:solidFill>
            <a:schemeClr val="tx1"/>
          </a:solidFill>
          <a:latin typeface="+mn-lt"/>
          <a:ea typeface="+mn-ea"/>
          <a:cs typeface="+mn-cs"/>
          <a:sym typeface="Arial"/>
        </a:defRPr>
      </a:lvl5pPr>
      <a:lvl6pPr indent="2286000" algn="r">
        <a:defRPr sz="900">
          <a:solidFill>
            <a:schemeClr val="tx1"/>
          </a:solidFill>
          <a:latin typeface="+mn-lt"/>
          <a:ea typeface="+mn-ea"/>
          <a:cs typeface="+mn-cs"/>
          <a:sym typeface="Arial"/>
        </a:defRPr>
      </a:lvl6pPr>
      <a:lvl7pPr indent="2743200" algn="r">
        <a:defRPr sz="900">
          <a:solidFill>
            <a:schemeClr val="tx1"/>
          </a:solidFill>
          <a:latin typeface="+mn-lt"/>
          <a:ea typeface="+mn-ea"/>
          <a:cs typeface="+mn-cs"/>
          <a:sym typeface="Arial"/>
        </a:defRPr>
      </a:lvl7pPr>
      <a:lvl8pPr indent="3200400" algn="r">
        <a:defRPr sz="900">
          <a:solidFill>
            <a:schemeClr val="tx1"/>
          </a:solidFill>
          <a:latin typeface="+mn-lt"/>
          <a:ea typeface="+mn-ea"/>
          <a:cs typeface="+mn-cs"/>
          <a:sym typeface="Arial"/>
        </a:defRPr>
      </a:lvl8pPr>
      <a:lvl9pPr indent="3657600" algn="r">
        <a:defRPr sz="900">
          <a:solidFill>
            <a:schemeClr val="tx1"/>
          </a:solidFill>
          <a:latin typeface="+mn-lt"/>
          <a:ea typeface="+mn-ea"/>
          <a:cs typeface="+mn-cs"/>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hyperlink" Target="mailto:maurice.emmer@cosaction.com" TargetMode="External"/><Relationship Id="rId4" Type="http://schemas.openxmlformats.org/officeDocument/2006/relationships/hyperlink" Target="http://www.cosaction.com/"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hyperlink" Target="mailto:maurice.emmer@cosaction.com" TargetMode="External"/><Relationship Id="rId4" Type="http://schemas.openxmlformats.org/officeDocument/2006/relationships/hyperlink" Target="http://www.cosaction.com/"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 name="image2.png"/>
          <p:cNvPicPr/>
          <p:nvPr/>
        </p:nvPicPr>
        <p:blipFill>
          <a:blip r:embed="rId3">
            <a:extLst/>
          </a:blip>
          <a:stretch>
            <a:fillRect/>
          </a:stretch>
        </p:blipFill>
        <p:spPr>
          <a:xfrm>
            <a:off x="952500" y="838201"/>
            <a:ext cx="7239000" cy="5181600"/>
          </a:xfrm>
          <a:prstGeom prst="rect">
            <a:avLst/>
          </a:prstGeom>
          <a:ln w="12700">
            <a:miter lim="400000"/>
          </a:ln>
        </p:spPr>
      </p:pic>
      <p:sp>
        <p:nvSpPr>
          <p:cNvPr id="2" name="Slide Number Placeholder 1">
            <a:extLst>
              <a:ext uri="{FF2B5EF4-FFF2-40B4-BE49-F238E27FC236}">
                <a16:creationId xmlns:a16="http://schemas.microsoft.com/office/drawing/2014/main" id="{E7B14745-3491-2E41-9445-662A1CA35C86}"/>
              </a:ext>
            </a:extLst>
          </p:cNvPr>
          <p:cNvSpPr>
            <a:spLocks noGrp="1"/>
          </p:cNvSpPr>
          <p:nvPr>
            <p:ph type="sldNum" sz="quarter" idx="2"/>
          </p:nvPr>
        </p:nvSpPr>
        <p:spPr/>
        <p:txBody>
          <a:bodyPr/>
          <a:lstStyle/>
          <a:p>
            <a:pPr lvl="0"/>
            <a:fld id="{86CB4B4D-7CA3-9044-876B-883B54F8677D}" type="slidenum">
              <a:rPr lang="en-US" smtClean="0"/>
              <a:t>1</a:t>
            </a:fld>
            <a:endParaRPr lang="en-US"/>
          </a:p>
        </p:txBody>
      </p:sp>
      <p:sp>
        <p:nvSpPr>
          <p:cNvPr id="3" name="Title 2">
            <a:extLst>
              <a:ext uri="{FF2B5EF4-FFF2-40B4-BE49-F238E27FC236}">
                <a16:creationId xmlns:a16="http://schemas.microsoft.com/office/drawing/2014/main" id="{474CB9BB-4E07-8746-80B4-2AB8E5113109}"/>
              </a:ext>
            </a:extLst>
          </p:cNvPr>
          <p:cNvSpPr>
            <a:spLocks noGrp="1"/>
          </p:cNvSpPr>
          <p:nvPr>
            <p:ph type="title"/>
          </p:nvPr>
        </p:nvSpPr>
        <p:spPr>
          <a:xfrm>
            <a:off x="1166632" y="688369"/>
            <a:ext cx="45719" cy="149832"/>
          </a:xfrm>
        </p:spPr>
        <p:txBody>
          <a:bodyPr>
            <a:normAutofit fontScale="90000"/>
          </a:bodyPr>
          <a:lstStyle/>
          <a:p>
            <a:r>
              <a:rPr lang="en-US" dirty="0"/>
              <a:t>  </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 name="Shape 135"/>
          <p:cNvSpPr>
            <a:spLocks noGrp="1"/>
          </p:cNvSpPr>
          <p:nvPr>
            <p:ph type="title" idx="4294967295"/>
          </p:nvPr>
        </p:nvSpPr>
        <p:spPr>
          <a:xfrm>
            <a:off x="357390" y="277702"/>
            <a:ext cx="7041974" cy="1143000"/>
          </a:xfrm>
          <a:prstGeom prst="rect">
            <a:avLst/>
          </a:prstGeom>
        </p:spPr>
        <p:txBody>
          <a:bodyPr/>
          <a:lstStyle>
            <a:lvl1pPr algn="ctr">
              <a:defRPr sz="3000" b="1">
                <a:effectLst>
                  <a:outerShdw blurRad="38100" dist="38100" dir="2700000" rotWithShape="0">
                    <a:srgbClr val="000000">
                      <a:alpha val="43137"/>
                    </a:srgbClr>
                  </a:outerShdw>
                </a:effectLst>
                <a:latin typeface="Gotham Bold"/>
                <a:ea typeface="Gotham Bold"/>
                <a:cs typeface="Gotham Bold"/>
                <a:sym typeface="Gotham Bold"/>
              </a:defRPr>
            </a:lvl1pPr>
          </a:lstStyle>
          <a:p>
            <a:pPr lvl="0">
              <a:defRPr sz="1800" b="0">
                <a:solidFill>
                  <a:srgbClr val="000000"/>
                </a:solidFill>
                <a:effectLst/>
              </a:defRPr>
            </a:pPr>
            <a:r>
              <a:rPr lang="en-US" sz="3000" b="1" dirty="0">
                <a:solidFill>
                  <a:srgbClr val="F6F6F6"/>
                </a:solidFill>
                <a:effectLst>
                  <a:outerShdw blurRad="38100" dist="38100" dir="2700000" rotWithShape="0">
                    <a:srgbClr val="000000">
                      <a:alpha val="43137"/>
                    </a:srgbClr>
                  </a:outerShdw>
                </a:effectLst>
              </a:rPr>
              <a:t>ARTICLE V CONVENTION NOT</a:t>
            </a:r>
            <a:br>
              <a:rPr lang="en-US" sz="3000" b="1" dirty="0">
                <a:solidFill>
                  <a:srgbClr val="F6F6F6"/>
                </a:solidFill>
                <a:effectLst>
                  <a:outerShdw blurRad="38100" dist="38100" dir="2700000" rotWithShape="0">
                    <a:srgbClr val="000000">
                      <a:alpha val="43137"/>
                    </a:srgbClr>
                  </a:outerShdw>
                </a:effectLst>
              </a:rPr>
            </a:br>
            <a:r>
              <a:rPr lang="en-US" sz="3000" b="1" dirty="0">
                <a:solidFill>
                  <a:srgbClr val="F6F6F6"/>
                </a:solidFill>
                <a:effectLst>
                  <a:outerShdw blurRad="38100" dist="38100" dir="2700000" rotWithShape="0">
                    <a:srgbClr val="000000">
                      <a:alpha val="43137"/>
                    </a:srgbClr>
                  </a:outerShdw>
                </a:effectLst>
              </a:rPr>
              <a:t>CONSTITUTIONAL CONVENTION</a:t>
            </a:r>
            <a:endParaRPr sz="3000" b="1" dirty="0">
              <a:solidFill>
                <a:srgbClr val="F6F6F6"/>
              </a:solidFill>
              <a:effectLst>
                <a:outerShdw blurRad="38100" dist="38100" dir="2700000" rotWithShape="0">
                  <a:srgbClr val="000000">
                    <a:alpha val="43137"/>
                  </a:srgbClr>
                </a:outerShdw>
              </a:effectLst>
            </a:endParaRPr>
          </a:p>
        </p:txBody>
      </p:sp>
      <p:sp>
        <p:nvSpPr>
          <p:cNvPr id="136" name="Shape 136"/>
          <p:cNvSpPr>
            <a:spLocks noGrp="1"/>
          </p:cNvSpPr>
          <p:nvPr>
            <p:ph type="body" idx="4294967295"/>
          </p:nvPr>
        </p:nvSpPr>
        <p:spPr>
          <a:xfrm>
            <a:off x="784504" y="1638896"/>
            <a:ext cx="7442098" cy="5007369"/>
          </a:xfrm>
          <a:prstGeom prst="rect">
            <a:avLst/>
          </a:prstGeom>
        </p:spPr>
        <p:txBody>
          <a:bodyPr>
            <a:normAutofit/>
          </a:bodyPr>
          <a:lstStyle/>
          <a:p>
            <a:pPr marL="365760" lvl="0" indent="0">
              <a:lnSpc>
                <a:spcPct val="100000"/>
              </a:lnSpc>
              <a:spcBef>
                <a:spcPts val="0"/>
              </a:spcBef>
              <a:spcAft>
                <a:spcPts val="600"/>
              </a:spcAft>
              <a:buSzTx/>
              <a:buNone/>
              <a:defRPr sz="1800">
                <a:solidFill>
                  <a:srgbClr val="000000"/>
                </a:solidFill>
              </a:defRPr>
            </a:pPr>
            <a:r>
              <a:rPr lang="en-US" sz="2800" dirty="0">
                <a:solidFill>
                  <a:schemeClr val="bg1"/>
                </a:solidFill>
                <a:latin typeface="Arial"/>
                <a:ea typeface="Arial"/>
                <a:cs typeface="Arial"/>
                <a:sym typeface="Arial"/>
              </a:rPr>
              <a:t>1.  CONSTITUTIONAL CONVENTION IS CONVENED UNDER EACH STATE’S PLENIPOTENTIARY POWER COMPARABLE TO THE POWER OF ANY SOVEREIGN TO ENTER INTO ANY TREATY WITH ANOTHER SOVEREIGN</a:t>
            </a:r>
          </a:p>
          <a:p>
            <a:pPr marL="365760" lvl="0" indent="0">
              <a:lnSpc>
                <a:spcPct val="100000"/>
              </a:lnSpc>
              <a:spcBef>
                <a:spcPts val="0"/>
              </a:spcBef>
              <a:spcAft>
                <a:spcPts val="600"/>
              </a:spcAft>
              <a:buSzTx/>
              <a:buNone/>
              <a:defRPr sz="1800">
                <a:solidFill>
                  <a:srgbClr val="000000"/>
                </a:solidFill>
              </a:defRPr>
            </a:pPr>
            <a:r>
              <a:rPr lang="en-US" sz="2800" dirty="0">
                <a:solidFill>
                  <a:schemeClr val="bg1"/>
                </a:solidFill>
                <a:latin typeface="Arial"/>
                <a:ea typeface="Arial"/>
                <a:cs typeface="Arial"/>
                <a:sym typeface="Arial"/>
              </a:rPr>
              <a:t>2.  ARTICLE V CONVENTION IS CONVENED UNDER ARTICLE V, WHICH HAS LIMITED PURPOSE AND POWER</a:t>
            </a:r>
            <a:endParaRPr sz="2800" dirty="0">
              <a:solidFill>
                <a:srgbClr val="F6F6F6"/>
              </a:solidFill>
              <a:latin typeface="Arial" panose="020B0604020202020204" pitchFamily="34" charset="0"/>
              <a:ea typeface="Arial"/>
              <a:cs typeface="Arial" panose="020B0604020202020204" pitchFamily="34" charset="0"/>
              <a:sym typeface="Arial"/>
            </a:endParaRPr>
          </a:p>
        </p:txBody>
      </p:sp>
      <p:sp>
        <p:nvSpPr>
          <p:cNvPr id="137" name="Shape 137"/>
          <p:cNvSpPr/>
          <p:nvPr/>
        </p:nvSpPr>
        <p:spPr>
          <a:xfrm>
            <a:off x="533576" y="1420702"/>
            <a:ext cx="7693026" cy="1"/>
          </a:xfrm>
          <a:prstGeom prst="line">
            <a:avLst/>
          </a:prstGeom>
          <a:ln>
            <a:solidFill>
              <a:srgbClr val="FFFFFF"/>
            </a:solidFill>
            <a:round/>
          </a:ln>
        </p:spPr>
        <p:txBody>
          <a:bodyPr lIns="0" tIns="0" rIns="0" bIns="0"/>
          <a:lstStyle/>
          <a:p>
            <a:pPr lvl="0" defTabSz="457200">
              <a:defRPr sz="1200">
                <a:latin typeface="+mn-lt"/>
                <a:ea typeface="+mn-ea"/>
                <a:cs typeface="+mn-cs"/>
                <a:sym typeface="Helvetica"/>
              </a:defRPr>
            </a:pPr>
            <a:endParaRPr/>
          </a:p>
        </p:txBody>
      </p:sp>
      <p:pic>
        <p:nvPicPr>
          <p:cNvPr id="138" name="image3.png"/>
          <p:cNvPicPr/>
          <p:nvPr/>
        </p:nvPicPr>
        <p:blipFill>
          <a:blip r:embed="rId3">
            <a:extLst/>
          </a:blip>
          <a:stretch>
            <a:fillRect/>
          </a:stretch>
        </p:blipFill>
        <p:spPr>
          <a:xfrm>
            <a:off x="7399364" y="394053"/>
            <a:ext cx="1200151" cy="847726"/>
          </a:xfrm>
          <a:prstGeom prst="rect">
            <a:avLst/>
          </a:prstGeom>
          <a:ln w="12700">
            <a:miter lim="400000"/>
          </a:ln>
        </p:spPr>
      </p:pic>
      <p:sp>
        <p:nvSpPr>
          <p:cNvPr id="2" name="Slide Number Placeholder 1">
            <a:extLst>
              <a:ext uri="{FF2B5EF4-FFF2-40B4-BE49-F238E27FC236}">
                <a16:creationId xmlns:a16="http://schemas.microsoft.com/office/drawing/2014/main" id="{6E9A4E1D-0AA4-8D4D-BF12-86341233D653}"/>
              </a:ext>
            </a:extLst>
          </p:cNvPr>
          <p:cNvSpPr>
            <a:spLocks noGrp="1"/>
          </p:cNvSpPr>
          <p:nvPr>
            <p:ph type="sldNum" sz="quarter" idx="2"/>
          </p:nvPr>
        </p:nvSpPr>
        <p:spPr/>
        <p:txBody>
          <a:bodyPr/>
          <a:lstStyle/>
          <a:p>
            <a:pPr lvl="0"/>
            <a:fld id="{86CB4B4D-7CA3-9044-876B-883B54F8677D}" type="slidenum">
              <a:rPr lang="en-US" smtClean="0"/>
              <a:t>10</a:t>
            </a:fld>
            <a:endParaRPr lang="en-US"/>
          </a:p>
        </p:txBody>
      </p:sp>
    </p:spTree>
    <p:extLst>
      <p:ext uri="{BB962C8B-B14F-4D97-AF65-F5344CB8AC3E}">
        <p14:creationId xmlns:p14="http://schemas.microsoft.com/office/powerpoint/2010/main" val="1648711901"/>
      </p:ext>
    </p:extLst>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 name="Shape 135"/>
          <p:cNvSpPr>
            <a:spLocks noGrp="1"/>
          </p:cNvSpPr>
          <p:nvPr>
            <p:ph type="title" idx="4294967295"/>
          </p:nvPr>
        </p:nvSpPr>
        <p:spPr>
          <a:xfrm>
            <a:off x="0" y="328847"/>
            <a:ext cx="7575550" cy="1143000"/>
          </a:xfrm>
          <a:prstGeom prst="rect">
            <a:avLst/>
          </a:prstGeom>
        </p:spPr>
        <p:txBody>
          <a:bodyPr/>
          <a:lstStyle>
            <a:lvl1pPr algn="ctr">
              <a:defRPr sz="3000" b="1">
                <a:effectLst>
                  <a:outerShdw blurRad="38100" dist="38100" dir="2700000" rotWithShape="0">
                    <a:srgbClr val="000000">
                      <a:alpha val="43137"/>
                    </a:srgbClr>
                  </a:outerShdw>
                </a:effectLst>
                <a:latin typeface="Gotham Bold"/>
                <a:ea typeface="Gotham Bold"/>
                <a:cs typeface="Gotham Bold"/>
                <a:sym typeface="Gotham Bold"/>
              </a:defRPr>
            </a:lvl1pPr>
          </a:lstStyle>
          <a:p>
            <a:pPr lvl="0">
              <a:defRPr sz="1800" b="0">
                <a:solidFill>
                  <a:srgbClr val="000000"/>
                </a:solidFill>
                <a:effectLst/>
              </a:defRPr>
            </a:pPr>
            <a:r>
              <a:rPr lang="en-US" sz="3000" b="1" dirty="0">
                <a:solidFill>
                  <a:srgbClr val="F6F6F6"/>
                </a:solidFill>
                <a:effectLst>
                  <a:outerShdw blurRad="38100" dist="38100" dir="2700000" rotWithShape="0">
                    <a:srgbClr val="000000">
                      <a:alpha val="43137"/>
                    </a:srgbClr>
                  </a:outerShdw>
                </a:effectLst>
              </a:rPr>
              <a:t>ARTICLE V RATIONALE</a:t>
            </a:r>
            <a:endParaRPr sz="3000" b="1" dirty="0">
              <a:solidFill>
                <a:srgbClr val="F6F6F6"/>
              </a:solidFill>
              <a:effectLst>
                <a:outerShdw blurRad="38100" dist="38100" dir="2700000" rotWithShape="0">
                  <a:srgbClr val="000000">
                    <a:alpha val="43137"/>
                  </a:srgbClr>
                </a:outerShdw>
              </a:effectLst>
            </a:endParaRPr>
          </a:p>
        </p:txBody>
      </p:sp>
      <p:sp>
        <p:nvSpPr>
          <p:cNvPr id="136" name="Shape 136"/>
          <p:cNvSpPr>
            <a:spLocks noGrp="1"/>
          </p:cNvSpPr>
          <p:nvPr>
            <p:ph type="body" idx="4294967295"/>
          </p:nvPr>
        </p:nvSpPr>
        <p:spPr>
          <a:xfrm>
            <a:off x="784504" y="1638896"/>
            <a:ext cx="7442098" cy="4577121"/>
          </a:xfrm>
          <a:prstGeom prst="rect">
            <a:avLst/>
          </a:prstGeom>
        </p:spPr>
        <p:txBody>
          <a:bodyPr>
            <a:normAutofit/>
          </a:bodyPr>
          <a:lstStyle/>
          <a:p>
            <a:pPr marL="365760" lvl="0" indent="0">
              <a:lnSpc>
                <a:spcPct val="100000"/>
              </a:lnSpc>
              <a:spcBef>
                <a:spcPts val="0"/>
              </a:spcBef>
              <a:spcAft>
                <a:spcPts val="600"/>
              </a:spcAft>
              <a:buSzTx/>
              <a:buNone/>
              <a:defRPr sz="1800">
                <a:solidFill>
                  <a:srgbClr val="000000"/>
                </a:solidFill>
              </a:defRPr>
            </a:pPr>
            <a:r>
              <a:rPr lang="en-US" sz="3200" dirty="0">
                <a:solidFill>
                  <a:schemeClr val="bg1"/>
                </a:solidFill>
                <a:latin typeface="Arial"/>
                <a:ea typeface="Arial"/>
                <a:cs typeface="Arial"/>
                <a:sym typeface="Arial"/>
              </a:rPr>
              <a:t>Rationale for final version of Article V:</a:t>
            </a:r>
          </a:p>
          <a:p>
            <a:pPr marL="880110" lvl="0" indent="-514350">
              <a:lnSpc>
                <a:spcPct val="100000"/>
              </a:lnSpc>
              <a:spcBef>
                <a:spcPts val="0"/>
              </a:spcBef>
              <a:spcAft>
                <a:spcPts val="600"/>
              </a:spcAft>
              <a:buSzTx/>
              <a:buAutoNum type="arabicPeriod"/>
              <a:defRPr sz="1800">
                <a:solidFill>
                  <a:srgbClr val="000000"/>
                </a:solidFill>
              </a:defRPr>
            </a:pPr>
            <a:r>
              <a:rPr lang="en-US" sz="3200" dirty="0">
                <a:solidFill>
                  <a:schemeClr val="bg1"/>
                </a:solidFill>
                <a:latin typeface="Arial"/>
                <a:ea typeface="Arial"/>
                <a:cs typeface="Arial"/>
                <a:sym typeface="Arial"/>
              </a:rPr>
              <a:t>Experience would instruct Congress what amendments are needed (1</a:t>
            </a:r>
            <a:r>
              <a:rPr lang="en-US" sz="3200" baseline="30000" dirty="0">
                <a:solidFill>
                  <a:schemeClr val="bg1"/>
                </a:solidFill>
                <a:latin typeface="Arial"/>
                <a:ea typeface="Arial"/>
                <a:cs typeface="Arial"/>
                <a:sym typeface="Arial"/>
              </a:rPr>
              <a:t>st</a:t>
            </a:r>
            <a:r>
              <a:rPr lang="en-US" sz="3200" dirty="0">
                <a:solidFill>
                  <a:schemeClr val="bg1"/>
                </a:solidFill>
                <a:latin typeface="Arial"/>
                <a:ea typeface="Arial"/>
                <a:cs typeface="Arial"/>
                <a:sym typeface="Arial"/>
              </a:rPr>
              <a:t> method of proposing).</a:t>
            </a:r>
          </a:p>
          <a:p>
            <a:pPr marL="880110" lvl="0" indent="-514350">
              <a:lnSpc>
                <a:spcPct val="100000"/>
              </a:lnSpc>
              <a:spcBef>
                <a:spcPts val="0"/>
              </a:spcBef>
              <a:spcAft>
                <a:spcPts val="600"/>
              </a:spcAft>
              <a:buSzTx/>
              <a:buAutoNum type="arabicPeriod"/>
              <a:defRPr sz="1800">
                <a:solidFill>
                  <a:srgbClr val="000000"/>
                </a:solidFill>
              </a:defRPr>
            </a:pPr>
            <a:r>
              <a:rPr lang="en-US" sz="3200" dirty="0">
                <a:solidFill>
                  <a:schemeClr val="bg1"/>
                </a:solidFill>
                <a:latin typeface="Arial"/>
                <a:ea typeface="Arial"/>
                <a:cs typeface="Arial"/>
                <a:sym typeface="Arial"/>
              </a:rPr>
              <a:t>But Congress might exceed authority granted under Constitution requiring states to right the ship (2</a:t>
            </a:r>
            <a:r>
              <a:rPr lang="en-US" sz="3200" baseline="30000" dirty="0">
                <a:solidFill>
                  <a:schemeClr val="bg1"/>
                </a:solidFill>
                <a:latin typeface="Arial"/>
                <a:ea typeface="Arial"/>
                <a:cs typeface="Arial"/>
                <a:sym typeface="Arial"/>
              </a:rPr>
              <a:t>nd</a:t>
            </a:r>
            <a:r>
              <a:rPr lang="en-US" sz="3200" dirty="0">
                <a:solidFill>
                  <a:schemeClr val="bg1"/>
                </a:solidFill>
                <a:latin typeface="Arial"/>
                <a:ea typeface="Arial"/>
                <a:cs typeface="Arial"/>
                <a:sym typeface="Arial"/>
              </a:rPr>
              <a:t> method of proposing).</a:t>
            </a:r>
            <a:endParaRPr lang="en-US" sz="3200" dirty="0">
              <a:solidFill>
                <a:schemeClr val="bg1"/>
              </a:solidFill>
              <a:latin typeface="Arial" panose="020B0604020202020204" pitchFamily="34" charset="0"/>
              <a:ea typeface="Arial"/>
              <a:cs typeface="Arial" panose="020B0604020202020204" pitchFamily="34" charset="0"/>
              <a:sym typeface="Arial"/>
            </a:endParaRPr>
          </a:p>
          <a:p>
            <a:pPr marL="0" lvl="1" indent="342900">
              <a:spcBef>
                <a:spcPts val="300"/>
              </a:spcBef>
              <a:buSzTx/>
              <a:buNone/>
              <a:defRPr sz="1800">
                <a:solidFill>
                  <a:srgbClr val="000000"/>
                </a:solidFill>
              </a:defRPr>
            </a:pPr>
            <a:endParaRPr sz="2600" dirty="0">
              <a:solidFill>
                <a:srgbClr val="F6F6F6"/>
              </a:solidFill>
              <a:latin typeface="Arial" panose="020B0604020202020204" pitchFamily="34" charset="0"/>
              <a:ea typeface="Arial"/>
              <a:cs typeface="Arial" panose="020B0604020202020204" pitchFamily="34" charset="0"/>
              <a:sym typeface="Arial"/>
            </a:endParaRPr>
          </a:p>
        </p:txBody>
      </p:sp>
      <p:sp>
        <p:nvSpPr>
          <p:cNvPr id="137" name="Shape 137"/>
          <p:cNvSpPr/>
          <p:nvPr/>
        </p:nvSpPr>
        <p:spPr>
          <a:xfrm>
            <a:off x="533576" y="1420702"/>
            <a:ext cx="7693026" cy="1"/>
          </a:xfrm>
          <a:prstGeom prst="line">
            <a:avLst/>
          </a:prstGeom>
          <a:ln>
            <a:solidFill>
              <a:srgbClr val="FFFFFF"/>
            </a:solidFill>
            <a:round/>
          </a:ln>
        </p:spPr>
        <p:txBody>
          <a:bodyPr lIns="0" tIns="0" rIns="0" bIns="0"/>
          <a:lstStyle/>
          <a:p>
            <a:pPr lvl="0" defTabSz="457200">
              <a:defRPr sz="1200">
                <a:latin typeface="+mn-lt"/>
                <a:ea typeface="+mn-ea"/>
                <a:cs typeface="+mn-cs"/>
                <a:sym typeface="Helvetica"/>
              </a:defRPr>
            </a:pPr>
            <a:endParaRPr/>
          </a:p>
        </p:txBody>
      </p:sp>
      <p:pic>
        <p:nvPicPr>
          <p:cNvPr id="138" name="image3.png"/>
          <p:cNvPicPr/>
          <p:nvPr/>
        </p:nvPicPr>
        <p:blipFill>
          <a:blip r:embed="rId3">
            <a:extLst/>
          </a:blip>
          <a:stretch>
            <a:fillRect/>
          </a:stretch>
        </p:blipFill>
        <p:spPr>
          <a:xfrm>
            <a:off x="7399364" y="394053"/>
            <a:ext cx="1200151" cy="847726"/>
          </a:xfrm>
          <a:prstGeom prst="rect">
            <a:avLst/>
          </a:prstGeom>
          <a:ln w="12700">
            <a:miter lim="400000"/>
          </a:ln>
        </p:spPr>
      </p:pic>
      <p:sp>
        <p:nvSpPr>
          <p:cNvPr id="2" name="Slide Number Placeholder 1">
            <a:extLst>
              <a:ext uri="{FF2B5EF4-FFF2-40B4-BE49-F238E27FC236}">
                <a16:creationId xmlns:a16="http://schemas.microsoft.com/office/drawing/2014/main" id="{6E9A4E1D-0AA4-8D4D-BF12-86341233D653}"/>
              </a:ext>
            </a:extLst>
          </p:cNvPr>
          <p:cNvSpPr>
            <a:spLocks noGrp="1"/>
          </p:cNvSpPr>
          <p:nvPr>
            <p:ph type="sldNum" sz="quarter" idx="2"/>
          </p:nvPr>
        </p:nvSpPr>
        <p:spPr/>
        <p:txBody>
          <a:bodyPr/>
          <a:lstStyle/>
          <a:p>
            <a:pPr lvl="0"/>
            <a:fld id="{86CB4B4D-7CA3-9044-876B-883B54F8677D}" type="slidenum">
              <a:rPr lang="en-US" smtClean="0"/>
              <a:t>11</a:t>
            </a:fld>
            <a:endParaRPr lang="en-US"/>
          </a:p>
        </p:txBody>
      </p:sp>
    </p:spTree>
    <p:extLst>
      <p:ext uri="{BB962C8B-B14F-4D97-AF65-F5344CB8AC3E}">
        <p14:creationId xmlns:p14="http://schemas.microsoft.com/office/powerpoint/2010/main" val="1719408163"/>
      </p:ext>
    </p:extLst>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 name="Shape 135"/>
          <p:cNvSpPr>
            <a:spLocks noGrp="1"/>
          </p:cNvSpPr>
          <p:nvPr>
            <p:ph type="title" idx="4294967295"/>
          </p:nvPr>
        </p:nvSpPr>
        <p:spPr>
          <a:xfrm>
            <a:off x="0" y="328847"/>
            <a:ext cx="7575550" cy="1143000"/>
          </a:xfrm>
          <a:prstGeom prst="rect">
            <a:avLst/>
          </a:prstGeom>
        </p:spPr>
        <p:txBody>
          <a:bodyPr/>
          <a:lstStyle>
            <a:lvl1pPr algn="ctr">
              <a:defRPr sz="3000" b="1">
                <a:effectLst>
                  <a:outerShdw blurRad="38100" dist="38100" dir="2700000" rotWithShape="0">
                    <a:srgbClr val="000000">
                      <a:alpha val="43137"/>
                    </a:srgbClr>
                  </a:outerShdw>
                </a:effectLst>
                <a:latin typeface="Gotham Bold"/>
                <a:ea typeface="Gotham Bold"/>
                <a:cs typeface="Gotham Bold"/>
                <a:sym typeface="Gotham Bold"/>
              </a:defRPr>
            </a:lvl1pPr>
          </a:lstStyle>
          <a:p>
            <a:pPr lvl="0">
              <a:defRPr sz="1800" b="0">
                <a:solidFill>
                  <a:srgbClr val="000000"/>
                </a:solidFill>
                <a:effectLst/>
              </a:defRPr>
            </a:pPr>
            <a:r>
              <a:rPr lang="en-US" sz="3000" b="1" dirty="0">
                <a:solidFill>
                  <a:srgbClr val="F6F6F6"/>
                </a:solidFill>
                <a:effectLst>
                  <a:outerShdw blurRad="38100" dist="38100" dir="2700000" rotWithShape="0">
                    <a:srgbClr val="000000">
                      <a:alpha val="43137"/>
                    </a:srgbClr>
                  </a:outerShdw>
                </a:effectLst>
              </a:rPr>
              <a:t>SOME CURRENT ARTICLE V MOVEMENTS</a:t>
            </a:r>
            <a:endParaRPr sz="3000" b="1" dirty="0">
              <a:solidFill>
                <a:srgbClr val="F6F6F6"/>
              </a:solidFill>
              <a:effectLst>
                <a:outerShdw blurRad="38100" dist="38100" dir="2700000" rotWithShape="0">
                  <a:srgbClr val="000000">
                    <a:alpha val="43137"/>
                  </a:srgbClr>
                </a:outerShdw>
              </a:effectLst>
            </a:endParaRPr>
          </a:p>
        </p:txBody>
      </p:sp>
      <p:sp>
        <p:nvSpPr>
          <p:cNvPr id="136" name="Shape 136"/>
          <p:cNvSpPr>
            <a:spLocks noGrp="1"/>
          </p:cNvSpPr>
          <p:nvPr>
            <p:ph type="body" idx="4294967295"/>
          </p:nvPr>
        </p:nvSpPr>
        <p:spPr>
          <a:xfrm>
            <a:off x="784504" y="1638896"/>
            <a:ext cx="7442098" cy="5007369"/>
          </a:xfrm>
          <a:prstGeom prst="rect">
            <a:avLst/>
          </a:prstGeom>
        </p:spPr>
        <p:txBody>
          <a:bodyPr>
            <a:normAutofit/>
          </a:bodyPr>
          <a:lstStyle/>
          <a:p>
            <a:pPr marL="365760" lvl="0" indent="0">
              <a:lnSpc>
                <a:spcPct val="100000"/>
              </a:lnSpc>
              <a:spcBef>
                <a:spcPts val="0"/>
              </a:spcBef>
              <a:spcAft>
                <a:spcPts val="600"/>
              </a:spcAft>
              <a:buSzTx/>
              <a:buNone/>
              <a:defRPr sz="1800">
                <a:solidFill>
                  <a:srgbClr val="000000"/>
                </a:solidFill>
              </a:defRPr>
            </a:pPr>
            <a:r>
              <a:rPr lang="en-US" sz="3200" dirty="0">
                <a:solidFill>
                  <a:schemeClr val="bg1"/>
                </a:solidFill>
                <a:latin typeface="Arial"/>
                <a:ea typeface="Arial"/>
                <a:cs typeface="Arial"/>
                <a:sym typeface="Arial"/>
              </a:rPr>
              <a:t>Balanced budget amendment</a:t>
            </a:r>
          </a:p>
          <a:p>
            <a:pPr marL="365760" lvl="0" indent="0">
              <a:lnSpc>
                <a:spcPct val="100000"/>
              </a:lnSpc>
              <a:spcBef>
                <a:spcPts val="0"/>
              </a:spcBef>
              <a:spcAft>
                <a:spcPts val="600"/>
              </a:spcAft>
              <a:buSzTx/>
              <a:buNone/>
              <a:defRPr sz="1800">
                <a:solidFill>
                  <a:srgbClr val="000000"/>
                </a:solidFill>
              </a:defRPr>
            </a:pPr>
            <a:r>
              <a:rPr lang="en-US" sz="3200" dirty="0">
                <a:solidFill>
                  <a:schemeClr val="bg1"/>
                </a:solidFill>
                <a:latin typeface="Arial"/>
                <a:ea typeface="Arial"/>
                <a:cs typeface="Arial"/>
                <a:sym typeface="Arial"/>
              </a:rPr>
              <a:t>Second amendment revisions</a:t>
            </a:r>
          </a:p>
          <a:p>
            <a:pPr marL="365760" lvl="0" indent="0">
              <a:lnSpc>
                <a:spcPct val="100000"/>
              </a:lnSpc>
              <a:spcBef>
                <a:spcPts val="0"/>
              </a:spcBef>
              <a:spcAft>
                <a:spcPts val="600"/>
              </a:spcAft>
              <a:buSzTx/>
              <a:buNone/>
              <a:defRPr sz="1800">
                <a:solidFill>
                  <a:srgbClr val="000000"/>
                </a:solidFill>
              </a:defRPr>
            </a:pPr>
            <a:r>
              <a:rPr lang="en-US" sz="3200" dirty="0">
                <a:solidFill>
                  <a:schemeClr val="bg1"/>
                </a:solidFill>
                <a:latin typeface="Arial"/>
                <a:ea typeface="Arial"/>
                <a:cs typeface="Arial"/>
                <a:sym typeface="Arial"/>
              </a:rPr>
              <a:t>Campaign finance revisions</a:t>
            </a:r>
          </a:p>
          <a:p>
            <a:pPr marL="365760" lvl="0" indent="0">
              <a:lnSpc>
                <a:spcPct val="100000"/>
              </a:lnSpc>
              <a:spcBef>
                <a:spcPts val="0"/>
              </a:spcBef>
              <a:spcAft>
                <a:spcPts val="600"/>
              </a:spcAft>
              <a:buSzTx/>
              <a:buNone/>
              <a:defRPr sz="1800">
                <a:solidFill>
                  <a:srgbClr val="000000"/>
                </a:solidFill>
              </a:defRPr>
            </a:pPr>
            <a:r>
              <a:rPr lang="en-US" sz="3200" dirty="0">
                <a:solidFill>
                  <a:schemeClr val="bg1"/>
                </a:solidFill>
                <a:latin typeface="Arial"/>
                <a:ea typeface="Arial"/>
                <a:cs typeface="Arial"/>
                <a:sym typeface="Arial"/>
              </a:rPr>
              <a:t>Term limits amendments</a:t>
            </a:r>
          </a:p>
          <a:p>
            <a:pPr marL="365760" lvl="0" indent="0">
              <a:lnSpc>
                <a:spcPct val="100000"/>
              </a:lnSpc>
              <a:spcBef>
                <a:spcPts val="0"/>
              </a:spcBef>
              <a:spcAft>
                <a:spcPts val="600"/>
              </a:spcAft>
              <a:buSzTx/>
              <a:buNone/>
              <a:defRPr sz="1800">
                <a:solidFill>
                  <a:srgbClr val="000000"/>
                </a:solidFill>
              </a:defRPr>
            </a:pPr>
            <a:r>
              <a:rPr lang="en-US" sz="3200" dirty="0">
                <a:solidFill>
                  <a:schemeClr val="bg1"/>
                </a:solidFill>
                <a:latin typeface="Arial"/>
                <a:ea typeface="Arial"/>
                <a:cs typeface="Arial"/>
                <a:sym typeface="Arial"/>
              </a:rPr>
              <a:t>Convention of states movement</a:t>
            </a:r>
          </a:p>
          <a:p>
            <a:pPr marL="365760" lvl="0" indent="0">
              <a:lnSpc>
                <a:spcPct val="100000"/>
              </a:lnSpc>
              <a:spcBef>
                <a:spcPts val="0"/>
              </a:spcBef>
              <a:spcAft>
                <a:spcPts val="600"/>
              </a:spcAft>
              <a:buSzTx/>
              <a:buNone/>
              <a:defRPr sz="1800">
                <a:solidFill>
                  <a:srgbClr val="000000"/>
                </a:solidFill>
              </a:defRPr>
            </a:pPr>
            <a:r>
              <a:rPr lang="en-US" sz="3200" dirty="0">
                <a:solidFill>
                  <a:schemeClr val="bg1"/>
                </a:solidFill>
                <a:latin typeface="Arial"/>
                <a:ea typeface="Arial"/>
                <a:cs typeface="Arial"/>
                <a:sym typeface="Arial"/>
              </a:rPr>
              <a:t>	1. Term limits</a:t>
            </a:r>
          </a:p>
          <a:p>
            <a:pPr marL="365760" lvl="0" indent="0">
              <a:lnSpc>
                <a:spcPct val="100000"/>
              </a:lnSpc>
              <a:spcBef>
                <a:spcPts val="0"/>
              </a:spcBef>
              <a:spcAft>
                <a:spcPts val="600"/>
              </a:spcAft>
              <a:buSzTx/>
              <a:buNone/>
              <a:defRPr sz="1800">
                <a:solidFill>
                  <a:srgbClr val="000000"/>
                </a:solidFill>
              </a:defRPr>
            </a:pPr>
            <a:r>
              <a:rPr lang="en-US" sz="3200" dirty="0">
                <a:solidFill>
                  <a:schemeClr val="bg1"/>
                </a:solidFill>
                <a:latin typeface="Arial"/>
                <a:ea typeface="Arial"/>
                <a:cs typeface="Arial"/>
                <a:sym typeface="Arial"/>
              </a:rPr>
              <a:t>	2.  Fiscal responsibility</a:t>
            </a:r>
          </a:p>
          <a:p>
            <a:pPr marL="365760" lvl="0" indent="0">
              <a:lnSpc>
                <a:spcPct val="100000"/>
              </a:lnSpc>
              <a:spcBef>
                <a:spcPts val="0"/>
              </a:spcBef>
              <a:spcAft>
                <a:spcPts val="600"/>
              </a:spcAft>
              <a:buSzTx/>
              <a:buNone/>
              <a:defRPr sz="1800">
                <a:solidFill>
                  <a:srgbClr val="000000"/>
                </a:solidFill>
              </a:defRPr>
            </a:pPr>
            <a:r>
              <a:rPr lang="en-US" sz="3200" dirty="0">
                <a:solidFill>
                  <a:schemeClr val="bg1"/>
                </a:solidFill>
                <a:latin typeface="Arial"/>
                <a:ea typeface="Arial"/>
                <a:cs typeface="Arial"/>
                <a:sym typeface="Arial"/>
              </a:rPr>
              <a:t>	3.  Limiting federal powers</a:t>
            </a:r>
            <a:endParaRPr lang="en-US" sz="3200" dirty="0">
              <a:solidFill>
                <a:schemeClr val="bg1"/>
              </a:solidFill>
              <a:latin typeface="Arial" panose="020B0604020202020204" pitchFamily="34" charset="0"/>
              <a:ea typeface="Arial"/>
              <a:cs typeface="Arial" panose="020B0604020202020204" pitchFamily="34" charset="0"/>
              <a:sym typeface="Arial"/>
            </a:endParaRPr>
          </a:p>
          <a:p>
            <a:pPr marL="0" lvl="1" indent="342900">
              <a:spcBef>
                <a:spcPts val="300"/>
              </a:spcBef>
              <a:buSzTx/>
              <a:buNone/>
              <a:defRPr sz="1800">
                <a:solidFill>
                  <a:srgbClr val="000000"/>
                </a:solidFill>
              </a:defRPr>
            </a:pPr>
            <a:endParaRPr sz="2600" dirty="0">
              <a:solidFill>
                <a:srgbClr val="F6F6F6"/>
              </a:solidFill>
              <a:latin typeface="Arial" panose="020B0604020202020204" pitchFamily="34" charset="0"/>
              <a:ea typeface="Arial"/>
              <a:cs typeface="Arial" panose="020B0604020202020204" pitchFamily="34" charset="0"/>
              <a:sym typeface="Arial"/>
            </a:endParaRPr>
          </a:p>
        </p:txBody>
      </p:sp>
      <p:sp>
        <p:nvSpPr>
          <p:cNvPr id="137" name="Shape 137"/>
          <p:cNvSpPr/>
          <p:nvPr/>
        </p:nvSpPr>
        <p:spPr>
          <a:xfrm>
            <a:off x="533576" y="1420702"/>
            <a:ext cx="7693026" cy="1"/>
          </a:xfrm>
          <a:prstGeom prst="line">
            <a:avLst/>
          </a:prstGeom>
          <a:ln>
            <a:solidFill>
              <a:srgbClr val="FFFFFF"/>
            </a:solidFill>
            <a:round/>
          </a:ln>
        </p:spPr>
        <p:txBody>
          <a:bodyPr lIns="0" tIns="0" rIns="0" bIns="0"/>
          <a:lstStyle/>
          <a:p>
            <a:pPr lvl="0" defTabSz="457200">
              <a:defRPr sz="1200">
                <a:latin typeface="+mn-lt"/>
                <a:ea typeface="+mn-ea"/>
                <a:cs typeface="+mn-cs"/>
                <a:sym typeface="Helvetica"/>
              </a:defRPr>
            </a:pPr>
            <a:endParaRPr/>
          </a:p>
        </p:txBody>
      </p:sp>
      <p:pic>
        <p:nvPicPr>
          <p:cNvPr id="138" name="image3.png"/>
          <p:cNvPicPr/>
          <p:nvPr/>
        </p:nvPicPr>
        <p:blipFill>
          <a:blip r:embed="rId3">
            <a:extLst/>
          </a:blip>
          <a:stretch>
            <a:fillRect/>
          </a:stretch>
        </p:blipFill>
        <p:spPr>
          <a:xfrm>
            <a:off x="7399364" y="394053"/>
            <a:ext cx="1200151" cy="847726"/>
          </a:xfrm>
          <a:prstGeom prst="rect">
            <a:avLst/>
          </a:prstGeom>
          <a:ln w="12700">
            <a:miter lim="400000"/>
          </a:ln>
        </p:spPr>
      </p:pic>
      <p:sp>
        <p:nvSpPr>
          <p:cNvPr id="2" name="Slide Number Placeholder 1">
            <a:extLst>
              <a:ext uri="{FF2B5EF4-FFF2-40B4-BE49-F238E27FC236}">
                <a16:creationId xmlns:a16="http://schemas.microsoft.com/office/drawing/2014/main" id="{6E9A4E1D-0AA4-8D4D-BF12-86341233D653}"/>
              </a:ext>
            </a:extLst>
          </p:cNvPr>
          <p:cNvSpPr>
            <a:spLocks noGrp="1"/>
          </p:cNvSpPr>
          <p:nvPr>
            <p:ph type="sldNum" sz="quarter" idx="2"/>
          </p:nvPr>
        </p:nvSpPr>
        <p:spPr/>
        <p:txBody>
          <a:bodyPr/>
          <a:lstStyle/>
          <a:p>
            <a:pPr lvl="0"/>
            <a:fld id="{86CB4B4D-7CA3-9044-876B-883B54F8677D}" type="slidenum">
              <a:rPr lang="en-US" smtClean="0"/>
              <a:t>12</a:t>
            </a:fld>
            <a:endParaRPr lang="en-US"/>
          </a:p>
        </p:txBody>
      </p:sp>
    </p:spTree>
    <p:extLst>
      <p:ext uri="{BB962C8B-B14F-4D97-AF65-F5344CB8AC3E}">
        <p14:creationId xmlns:p14="http://schemas.microsoft.com/office/powerpoint/2010/main" val="3758620217"/>
      </p:ext>
    </p:extLst>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 name="Shape 135"/>
          <p:cNvSpPr>
            <a:spLocks noGrp="1"/>
          </p:cNvSpPr>
          <p:nvPr>
            <p:ph type="title" idx="4294967295"/>
          </p:nvPr>
        </p:nvSpPr>
        <p:spPr>
          <a:xfrm>
            <a:off x="0" y="328847"/>
            <a:ext cx="7575550" cy="1143000"/>
          </a:xfrm>
          <a:prstGeom prst="rect">
            <a:avLst/>
          </a:prstGeom>
        </p:spPr>
        <p:txBody>
          <a:bodyPr/>
          <a:lstStyle>
            <a:lvl1pPr algn="ctr">
              <a:defRPr sz="3000" b="1">
                <a:effectLst>
                  <a:outerShdw blurRad="38100" dist="38100" dir="2700000" rotWithShape="0">
                    <a:srgbClr val="000000">
                      <a:alpha val="43137"/>
                    </a:srgbClr>
                  </a:outerShdw>
                </a:effectLst>
                <a:latin typeface="Gotham Bold"/>
                <a:ea typeface="Gotham Bold"/>
                <a:cs typeface="Gotham Bold"/>
                <a:sym typeface="Gotham Bold"/>
              </a:defRPr>
            </a:lvl1pPr>
          </a:lstStyle>
          <a:p>
            <a:pPr lvl="0">
              <a:defRPr sz="1800" b="0">
                <a:solidFill>
                  <a:srgbClr val="000000"/>
                </a:solidFill>
                <a:effectLst/>
              </a:defRPr>
            </a:pPr>
            <a:r>
              <a:rPr lang="en-US" sz="3000" b="1" dirty="0">
                <a:solidFill>
                  <a:srgbClr val="F6F6F6"/>
                </a:solidFill>
                <a:effectLst>
                  <a:outerShdw blurRad="38100" dist="38100" dir="2700000" rotWithShape="0">
                    <a:srgbClr val="000000">
                      <a:alpha val="43137"/>
                    </a:srgbClr>
                  </a:outerShdw>
                </a:effectLst>
              </a:rPr>
              <a:t>CONVENTIONS OF STATES WERE COMMON</a:t>
            </a:r>
            <a:endParaRPr sz="3000" b="1" dirty="0">
              <a:solidFill>
                <a:srgbClr val="F6F6F6"/>
              </a:solidFill>
              <a:effectLst>
                <a:outerShdw blurRad="38100" dist="38100" dir="2700000" rotWithShape="0">
                  <a:srgbClr val="000000">
                    <a:alpha val="43137"/>
                  </a:srgbClr>
                </a:outerShdw>
              </a:effectLst>
            </a:endParaRPr>
          </a:p>
        </p:txBody>
      </p:sp>
      <p:sp>
        <p:nvSpPr>
          <p:cNvPr id="136" name="Shape 136"/>
          <p:cNvSpPr>
            <a:spLocks noGrp="1"/>
          </p:cNvSpPr>
          <p:nvPr>
            <p:ph type="body" idx="4294967295"/>
          </p:nvPr>
        </p:nvSpPr>
        <p:spPr>
          <a:xfrm>
            <a:off x="784504" y="1638896"/>
            <a:ext cx="7442098" cy="4577121"/>
          </a:xfrm>
          <a:prstGeom prst="rect">
            <a:avLst/>
          </a:prstGeom>
        </p:spPr>
        <p:txBody>
          <a:bodyPr>
            <a:normAutofit lnSpcReduction="10000"/>
          </a:bodyPr>
          <a:lstStyle/>
          <a:p>
            <a:pPr marL="365760" lvl="0" indent="0">
              <a:lnSpc>
                <a:spcPct val="100000"/>
              </a:lnSpc>
              <a:spcBef>
                <a:spcPts val="0"/>
              </a:spcBef>
              <a:spcAft>
                <a:spcPts val="600"/>
              </a:spcAft>
              <a:buSzTx/>
              <a:buNone/>
              <a:defRPr sz="1800">
                <a:solidFill>
                  <a:srgbClr val="000000"/>
                </a:solidFill>
              </a:defRPr>
            </a:pPr>
            <a:r>
              <a:rPr lang="en-US" sz="2800" dirty="0">
                <a:solidFill>
                  <a:schemeClr val="bg1"/>
                </a:solidFill>
                <a:latin typeface="Arial"/>
                <a:ea typeface="Arial"/>
                <a:cs typeface="Arial"/>
                <a:sym typeface="Arial"/>
              </a:rPr>
              <a:t>Founders had experience with Conventions of States; many had been delegates to them</a:t>
            </a:r>
          </a:p>
          <a:p>
            <a:pPr marL="365760" lvl="0" indent="0">
              <a:lnSpc>
                <a:spcPct val="100000"/>
              </a:lnSpc>
              <a:spcBef>
                <a:spcPts val="0"/>
              </a:spcBef>
              <a:spcAft>
                <a:spcPts val="600"/>
              </a:spcAft>
              <a:buSzTx/>
              <a:buNone/>
              <a:defRPr sz="1800">
                <a:solidFill>
                  <a:srgbClr val="000000"/>
                </a:solidFill>
              </a:defRPr>
            </a:pPr>
            <a:r>
              <a:rPr lang="en-US" sz="2800" dirty="0">
                <a:solidFill>
                  <a:schemeClr val="bg1"/>
                </a:solidFill>
                <a:latin typeface="Arial"/>
                <a:ea typeface="Arial"/>
                <a:cs typeface="Arial"/>
                <a:sym typeface="Arial"/>
              </a:rPr>
              <a:t>Between 1689 &amp; 1787 there were 31 conventions of colonies or states</a:t>
            </a:r>
          </a:p>
          <a:p>
            <a:pPr marL="365760" lvl="0" indent="0">
              <a:lnSpc>
                <a:spcPct val="100000"/>
              </a:lnSpc>
              <a:spcBef>
                <a:spcPts val="0"/>
              </a:spcBef>
              <a:spcAft>
                <a:spcPts val="600"/>
              </a:spcAft>
              <a:buSzTx/>
              <a:buNone/>
              <a:defRPr sz="1800">
                <a:solidFill>
                  <a:srgbClr val="000000"/>
                </a:solidFill>
              </a:defRPr>
            </a:pPr>
            <a:r>
              <a:rPr lang="en-US" sz="2800" dirty="0">
                <a:solidFill>
                  <a:schemeClr val="bg1"/>
                </a:solidFill>
                <a:latin typeface="Arial"/>
                <a:ea typeface="Arial"/>
                <a:cs typeface="Arial"/>
                <a:sym typeface="Arial"/>
              </a:rPr>
              <a:t>Customs for conducting such conventions were well understood</a:t>
            </a:r>
          </a:p>
          <a:p>
            <a:pPr marL="365760" lvl="0" indent="0">
              <a:lnSpc>
                <a:spcPct val="100000"/>
              </a:lnSpc>
              <a:spcBef>
                <a:spcPts val="0"/>
              </a:spcBef>
              <a:spcAft>
                <a:spcPts val="600"/>
              </a:spcAft>
              <a:buSzTx/>
              <a:buNone/>
              <a:defRPr sz="1800">
                <a:solidFill>
                  <a:srgbClr val="000000"/>
                </a:solidFill>
              </a:defRPr>
            </a:pPr>
            <a:r>
              <a:rPr lang="en-US" sz="2800" dirty="0">
                <a:solidFill>
                  <a:schemeClr val="bg1"/>
                </a:solidFill>
                <a:latin typeface="Arial"/>
                <a:ea typeface="Arial"/>
                <a:cs typeface="Arial"/>
                <a:sym typeface="Arial"/>
              </a:rPr>
              <a:t>The practice was inherited from the British, who used assemblies (conventions) frequently</a:t>
            </a:r>
            <a:endParaRPr lang="en-US" sz="2800" dirty="0">
              <a:solidFill>
                <a:schemeClr val="bg1"/>
              </a:solidFill>
              <a:latin typeface="Arial" panose="020B0604020202020204" pitchFamily="34" charset="0"/>
              <a:ea typeface="Arial"/>
              <a:cs typeface="Arial" panose="020B0604020202020204" pitchFamily="34" charset="0"/>
              <a:sym typeface="Arial"/>
            </a:endParaRPr>
          </a:p>
          <a:p>
            <a:pPr marL="0" lvl="1" indent="342900">
              <a:spcBef>
                <a:spcPts val="300"/>
              </a:spcBef>
              <a:buSzTx/>
              <a:buNone/>
              <a:defRPr sz="1800">
                <a:solidFill>
                  <a:srgbClr val="000000"/>
                </a:solidFill>
              </a:defRPr>
            </a:pPr>
            <a:endParaRPr sz="2600" dirty="0">
              <a:solidFill>
                <a:srgbClr val="F6F6F6"/>
              </a:solidFill>
              <a:latin typeface="Arial" panose="020B0604020202020204" pitchFamily="34" charset="0"/>
              <a:ea typeface="Arial"/>
              <a:cs typeface="Arial" panose="020B0604020202020204" pitchFamily="34" charset="0"/>
              <a:sym typeface="Arial"/>
            </a:endParaRPr>
          </a:p>
        </p:txBody>
      </p:sp>
      <p:sp>
        <p:nvSpPr>
          <p:cNvPr id="137" name="Shape 137"/>
          <p:cNvSpPr/>
          <p:nvPr/>
        </p:nvSpPr>
        <p:spPr>
          <a:xfrm>
            <a:off x="533576" y="1420702"/>
            <a:ext cx="7693026" cy="1"/>
          </a:xfrm>
          <a:prstGeom prst="line">
            <a:avLst/>
          </a:prstGeom>
          <a:ln>
            <a:solidFill>
              <a:srgbClr val="FFFFFF"/>
            </a:solidFill>
            <a:round/>
          </a:ln>
        </p:spPr>
        <p:txBody>
          <a:bodyPr lIns="0" tIns="0" rIns="0" bIns="0"/>
          <a:lstStyle/>
          <a:p>
            <a:pPr lvl="0" defTabSz="457200">
              <a:defRPr sz="1200">
                <a:latin typeface="+mn-lt"/>
                <a:ea typeface="+mn-ea"/>
                <a:cs typeface="+mn-cs"/>
                <a:sym typeface="Helvetica"/>
              </a:defRPr>
            </a:pPr>
            <a:endParaRPr/>
          </a:p>
        </p:txBody>
      </p:sp>
      <p:pic>
        <p:nvPicPr>
          <p:cNvPr id="138" name="image3.png"/>
          <p:cNvPicPr/>
          <p:nvPr/>
        </p:nvPicPr>
        <p:blipFill>
          <a:blip r:embed="rId3">
            <a:extLst/>
          </a:blip>
          <a:stretch>
            <a:fillRect/>
          </a:stretch>
        </p:blipFill>
        <p:spPr>
          <a:xfrm>
            <a:off x="7399364" y="394053"/>
            <a:ext cx="1200151" cy="847726"/>
          </a:xfrm>
          <a:prstGeom prst="rect">
            <a:avLst/>
          </a:prstGeom>
          <a:ln w="12700">
            <a:miter lim="400000"/>
          </a:ln>
        </p:spPr>
      </p:pic>
      <p:sp>
        <p:nvSpPr>
          <p:cNvPr id="2" name="Slide Number Placeholder 1">
            <a:extLst>
              <a:ext uri="{FF2B5EF4-FFF2-40B4-BE49-F238E27FC236}">
                <a16:creationId xmlns:a16="http://schemas.microsoft.com/office/drawing/2014/main" id="{6E9A4E1D-0AA4-8D4D-BF12-86341233D653}"/>
              </a:ext>
            </a:extLst>
          </p:cNvPr>
          <p:cNvSpPr>
            <a:spLocks noGrp="1"/>
          </p:cNvSpPr>
          <p:nvPr>
            <p:ph type="sldNum" sz="quarter" idx="2"/>
          </p:nvPr>
        </p:nvSpPr>
        <p:spPr/>
        <p:txBody>
          <a:bodyPr/>
          <a:lstStyle/>
          <a:p>
            <a:pPr lvl="0"/>
            <a:fld id="{86CB4B4D-7CA3-9044-876B-883B54F8677D}" type="slidenum">
              <a:rPr lang="en-US" smtClean="0"/>
              <a:t>13</a:t>
            </a:fld>
            <a:endParaRPr lang="en-US"/>
          </a:p>
        </p:txBody>
      </p:sp>
    </p:spTree>
    <p:extLst>
      <p:ext uri="{BB962C8B-B14F-4D97-AF65-F5344CB8AC3E}">
        <p14:creationId xmlns:p14="http://schemas.microsoft.com/office/powerpoint/2010/main" val="2421293013"/>
      </p:ext>
    </p:extLst>
  </p:cSld>
  <p:clrMapOvr>
    <a:masterClrMapping/>
  </p:clrMapOvr>
  <p:transition spd="slow">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 name="Shape 135"/>
          <p:cNvSpPr>
            <a:spLocks noGrp="1"/>
          </p:cNvSpPr>
          <p:nvPr>
            <p:ph type="title" idx="4294967295"/>
          </p:nvPr>
        </p:nvSpPr>
        <p:spPr>
          <a:xfrm>
            <a:off x="0" y="328847"/>
            <a:ext cx="7575550" cy="1143000"/>
          </a:xfrm>
          <a:prstGeom prst="rect">
            <a:avLst/>
          </a:prstGeom>
        </p:spPr>
        <p:txBody>
          <a:bodyPr/>
          <a:lstStyle>
            <a:lvl1pPr algn="ctr">
              <a:defRPr sz="3000" b="1">
                <a:effectLst>
                  <a:outerShdw blurRad="38100" dist="38100" dir="2700000" rotWithShape="0">
                    <a:srgbClr val="000000">
                      <a:alpha val="43137"/>
                    </a:srgbClr>
                  </a:outerShdw>
                </a:effectLst>
                <a:latin typeface="Gotham Bold"/>
                <a:ea typeface="Gotham Bold"/>
                <a:cs typeface="Gotham Bold"/>
                <a:sym typeface="Gotham Bold"/>
              </a:defRPr>
            </a:lvl1pPr>
          </a:lstStyle>
          <a:p>
            <a:pPr lvl="0">
              <a:defRPr sz="1800" b="0">
                <a:solidFill>
                  <a:srgbClr val="000000"/>
                </a:solidFill>
                <a:effectLst/>
              </a:defRPr>
            </a:pPr>
            <a:r>
              <a:rPr lang="en-US" sz="3000" b="1" dirty="0">
                <a:solidFill>
                  <a:srgbClr val="F6F6F6"/>
                </a:solidFill>
                <a:effectLst>
                  <a:outerShdw blurRad="38100" dist="38100" dir="2700000" rotWithShape="0">
                    <a:srgbClr val="000000">
                      <a:alpha val="43137"/>
                    </a:srgbClr>
                  </a:outerShdw>
                </a:effectLst>
              </a:rPr>
              <a:t>CONVENTIONS OF STATES COMMON</a:t>
            </a:r>
            <a:br>
              <a:rPr lang="en-US" sz="3000" b="1" dirty="0">
                <a:solidFill>
                  <a:srgbClr val="F6F6F6"/>
                </a:solidFill>
                <a:effectLst>
                  <a:outerShdw blurRad="38100" dist="38100" dir="2700000" rotWithShape="0">
                    <a:srgbClr val="000000">
                      <a:alpha val="43137"/>
                    </a:srgbClr>
                  </a:outerShdw>
                </a:effectLst>
              </a:rPr>
            </a:br>
            <a:r>
              <a:rPr lang="en-US" sz="3000" b="1" dirty="0">
                <a:solidFill>
                  <a:srgbClr val="F6F6F6"/>
                </a:solidFill>
                <a:effectLst>
                  <a:outerShdw blurRad="38100" dist="38100" dir="2700000" rotWithShape="0">
                    <a:srgbClr val="000000">
                      <a:alpha val="43137"/>
                    </a:srgbClr>
                  </a:outerShdw>
                </a:effectLst>
              </a:rPr>
              <a:t>AFTER 1787</a:t>
            </a:r>
            <a:endParaRPr sz="3000" b="1" dirty="0">
              <a:solidFill>
                <a:srgbClr val="F6F6F6"/>
              </a:solidFill>
              <a:effectLst>
                <a:outerShdw blurRad="38100" dist="38100" dir="2700000" rotWithShape="0">
                  <a:srgbClr val="000000">
                    <a:alpha val="43137"/>
                  </a:srgbClr>
                </a:outerShdw>
              </a:effectLst>
            </a:endParaRPr>
          </a:p>
        </p:txBody>
      </p:sp>
      <p:sp>
        <p:nvSpPr>
          <p:cNvPr id="136" name="Shape 136"/>
          <p:cNvSpPr>
            <a:spLocks noGrp="1"/>
          </p:cNvSpPr>
          <p:nvPr>
            <p:ph type="body" idx="4294967295"/>
          </p:nvPr>
        </p:nvSpPr>
        <p:spPr>
          <a:xfrm>
            <a:off x="784504" y="1638896"/>
            <a:ext cx="7442098" cy="4577121"/>
          </a:xfrm>
          <a:prstGeom prst="rect">
            <a:avLst/>
          </a:prstGeom>
        </p:spPr>
        <p:txBody>
          <a:bodyPr>
            <a:normAutofit lnSpcReduction="10000"/>
          </a:bodyPr>
          <a:lstStyle/>
          <a:p>
            <a:pPr marL="365760" lvl="0" indent="0">
              <a:lnSpc>
                <a:spcPct val="100000"/>
              </a:lnSpc>
              <a:spcBef>
                <a:spcPts val="0"/>
              </a:spcBef>
              <a:spcAft>
                <a:spcPts val="600"/>
              </a:spcAft>
              <a:buSzTx/>
              <a:buNone/>
              <a:defRPr sz="1800">
                <a:solidFill>
                  <a:srgbClr val="000000"/>
                </a:solidFill>
              </a:defRPr>
            </a:pPr>
            <a:r>
              <a:rPr lang="en-US" sz="2800" dirty="0">
                <a:solidFill>
                  <a:schemeClr val="bg1"/>
                </a:solidFill>
                <a:latin typeface="Arial"/>
                <a:ea typeface="Arial"/>
                <a:cs typeface="Arial"/>
                <a:sym typeface="Arial"/>
              </a:rPr>
              <a:t>Until the early 20</a:t>
            </a:r>
            <a:r>
              <a:rPr lang="en-US" sz="2800" baseline="30000" dirty="0">
                <a:solidFill>
                  <a:schemeClr val="bg1"/>
                </a:solidFill>
                <a:latin typeface="Arial"/>
                <a:ea typeface="Arial"/>
                <a:cs typeface="Arial"/>
                <a:sym typeface="Arial"/>
              </a:rPr>
              <a:t>th</a:t>
            </a:r>
            <a:r>
              <a:rPr lang="en-US" sz="2800" dirty="0">
                <a:solidFill>
                  <a:schemeClr val="bg1"/>
                </a:solidFill>
                <a:latin typeface="Arial"/>
                <a:ea typeface="Arial"/>
                <a:cs typeface="Arial"/>
                <a:sym typeface="Arial"/>
              </a:rPr>
              <a:t> century, several Conventions of States occurred in the U.S.</a:t>
            </a:r>
          </a:p>
          <a:p>
            <a:pPr marL="365760" lvl="0" indent="0">
              <a:lnSpc>
                <a:spcPct val="100000"/>
              </a:lnSpc>
              <a:spcBef>
                <a:spcPts val="0"/>
              </a:spcBef>
              <a:spcAft>
                <a:spcPts val="600"/>
              </a:spcAft>
              <a:buSzTx/>
              <a:buNone/>
              <a:defRPr sz="1800">
                <a:solidFill>
                  <a:srgbClr val="000000"/>
                </a:solidFill>
              </a:defRPr>
            </a:pPr>
            <a:r>
              <a:rPr lang="en-US" sz="2800" dirty="0">
                <a:solidFill>
                  <a:schemeClr val="bg1"/>
                </a:solidFill>
                <a:latin typeface="Arial"/>
                <a:ea typeface="Arial"/>
                <a:cs typeface="Arial"/>
                <a:sym typeface="Arial"/>
              </a:rPr>
              <a:t>For example, one happened in 1861 attempting to avert the civil war (not an Art V convention)</a:t>
            </a:r>
          </a:p>
          <a:p>
            <a:pPr marL="365760" lvl="0" indent="0">
              <a:lnSpc>
                <a:spcPct val="100000"/>
              </a:lnSpc>
              <a:spcBef>
                <a:spcPts val="0"/>
              </a:spcBef>
              <a:spcAft>
                <a:spcPts val="600"/>
              </a:spcAft>
              <a:buSzTx/>
              <a:buNone/>
              <a:defRPr sz="1800">
                <a:solidFill>
                  <a:srgbClr val="000000"/>
                </a:solidFill>
              </a:defRPr>
            </a:pPr>
            <a:r>
              <a:rPr lang="en-US" sz="2800" dirty="0">
                <a:solidFill>
                  <a:schemeClr val="bg1"/>
                </a:solidFill>
                <a:latin typeface="Arial"/>
                <a:ea typeface="Arial"/>
                <a:cs typeface="Arial"/>
                <a:sym typeface="Arial"/>
              </a:rPr>
              <a:t>Another one happened in 1922 to form the Colorado River Compact</a:t>
            </a:r>
          </a:p>
          <a:p>
            <a:pPr marL="365760" lvl="0" indent="0">
              <a:lnSpc>
                <a:spcPct val="100000"/>
              </a:lnSpc>
              <a:spcBef>
                <a:spcPts val="0"/>
              </a:spcBef>
              <a:spcAft>
                <a:spcPts val="600"/>
              </a:spcAft>
              <a:buSzTx/>
              <a:buNone/>
              <a:defRPr sz="1800">
                <a:solidFill>
                  <a:srgbClr val="000000"/>
                </a:solidFill>
              </a:defRPr>
            </a:pPr>
            <a:r>
              <a:rPr lang="en-US" sz="2800" dirty="0">
                <a:solidFill>
                  <a:schemeClr val="bg1"/>
                </a:solidFill>
                <a:latin typeface="Arial"/>
                <a:ea typeface="Arial"/>
                <a:cs typeface="Arial"/>
                <a:sym typeface="Arial"/>
              </a:rPr>
              <a:t>The practice was inherited from the British, who used assemblies (conventions) frequently</a:t>
            </a:r>
            <a:endParaRPr lang="en-US" sz="2800" dirty="0">
              <a:solidFill>
                <a:schemeClr val="bg1"/>
              </a:solidFill>
              <a:latin typeface="Arial" panose="020B0604020202020204" pitchFamily="34" charset="0"/>
              <a:ea typeface="Arial"/>
              <a:cs typeface="Arial" panose="020B0604020202020204" pitchFamily="34" charset="0"/>
              <a:sym typeface="Arial"/>
            </a:endParaRPr>
          </a:p>
          <a:p>
            <a:pPr marL="0" lvl="1" indent="342900">
              <a:spcBef>
                <a:spcPts val="300"/>
              </a:spcBef>
              <a:buSzTx/>
              <a:buNone/>
              <a:defRPr sz="1800">
                <a:solidFill>
                  <a:srgbClr val="000000"/>
                </a:solidFill>
              </a:defRPr>
            </a:pPr>
            <a:endParaRPr sz="2600" dirty="0">
              <a:solidFill>
                <a:srgbClr val="F6F6F6"/>
              </a:solidFill>
              <a:latin typeface="Arial" panose="020B0604020202020204" pitchFamily="34" charset="0"/>
              <a:ea typeface="Arial"/>
              <a:cs typeface="Arial" panose="020B0604020202020204" pitchFamily="34" charset="0"/>
              <a:sym typeface="Arial"/>
            </a:endParaRPr>
          </a:p>
        </p:txBody>
      </p:sp>
      <p:sp>
        <p:nvSpPr>
          <p:cNvPr id="137" name="Shape 137"/>
          <p:cNvSpPr/>
          <p:nvPr/>
        </p:nvSpPr>
        <p:spPr>
          <a:xfrm>
            <a:off x="533576" y="1420702"/>
            <a:ext cx="7693026" cy="1"/>
          </a:xfrm>
          <a:prstGeom prst="line">
            <a:avLst/>
          </a:prstGeom>
          <a:ln>
            <a:solidFill>
              <a:srgbClr val="FFFFFF"/>
            </a:solidFill>
            <a:round/>
          </a:ln>
        </p:spPr>
        <p:txBody>
          <a:bodyPr lIns="0" tIns="0" rIns="0" bIns="0"/>
          <a:lstStyle/>
          <a:p>
            <a:pPr lvl="0" defTabSz="457200">
              <a:defRPr sz="1200">
                <a:latin typeface="+mn-lt"/>
                <a:ea typeface="+mn-ea"/>
                <a:cs typeface="+mn-cs"/>
                <a:sym typeface="Helvetica"/>
              </a:defRPr>
            </a:pPr>
            <a:endParaRPr/>
          </a:p>
        </p:txBody>
      </p:sp>
      <p:pic>
        <p:nvPicPr>
          <p:cNvPr id="138" name="image3.png"/>
          <p:cNvPicPr/>
          <p:nvPr/>
        </p:nvPicPr>
        <p:blipFill>
          <a:blip r:embed="rId3">
            <a:extLst/>
          </a:blip>
          <a:stretch>
            <a:fillRect/>
          </a:stretch>
        </p:blipFill>
        <p:spPr>
          <a:xfrm>
            <a:off x="7399364" y="394053"/>
            <a:ext cx="1200151" cy="847726"/>
          </a:xfrm>
          <a:prstGeom prst="rect">
            <a:avLst/>
          </a:prstGeom>
          <a:ln w="12700">
            <a:miter lim="400000"/>
          </a:ln>
        </p:spPr>
      </p:pic>
      <p:sp>
        <p:nvSpPr>
          <p:cNvPr id="2" name="Slide Number Placeholder 1">
            <a:extLst>
              <a:ext uri="{FF2B5EF4-FFF2-40B4-BE49-F238E27FC236}">
                <a16:creationId xmlns:a16="http://schemas.microsoft.com/office/drawing/2014/main" id="{6E9A4E1D-0AA4-8D4D-BF12-86341233D653}"/>
              </a:ext>
            </a:extLst>
          </p:cNvPr>
          <p:cNvSpPr>
            <a:spLocks noGrp="1"/>
          </p:cNvSpPr>
          <p:nvPr>
            <p:ph type="sldNum" sz="quarter" idx="2"/>
          </p:nvPr>
        </p:nvSpPr>
        <p:spPr/>
        <p:txBody>
          <a:bodyPr/>
          <a:lstStyle/>
          <a:p>
            <a:pPr lvl="0"/>
            <a:fld id="{86CB4B4D-7CA3-9044-876B-883B54F8677D}" type="slidenum">
              <a:rPr lang="en-US" smtClean="0"/>
              <a:t>14</a:t>
            </a:fld>
            <a:endParaRPr lang="en-US"/>
          </a:p>
        </p:txBody>
      </p:sp>
    </p:spTree>
    <p:extLst>
      <p:ext uri="{BB962C8B-B14F-4D97-AF65-F5344CB8AC3E}">
        <p14:creationId xmlns:p14="http://schemas.microsoft.com/office/powerpoint/2010/main" val="4068761618"/>
      </p:ext>
    </p:extLst>
  </p:cSld>
  <p:clrMapOvr>
    <a:masterClrMapping/>
  </p:clrMapOvr>
  <p:transition spd="slow">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Shape 90"/>
          <p:cNvSpPr>
            <a:spLocks noGrp="1"/>
          </p:cNvSpPr>
          <p:nvPr>
            <p:ph type="title"/>
          </p:nvPr>
        </p:nvSpPr>
        <p:spPr>
          <a:xfrm>
            <a:off x="514351" y="549550"/>
            <a:ext cx="7797663" cy="771526"/>
          </a:xfrm>
          <a:prstGeom prst="rect">
            <a:avLst/>
          </a:prstGeom>
        </p:spPr>
        <p:txBody>
          <a:bodyPr>
            <a:normAutofit fontScale="90000"/>
          </a:bodyPr>
          <a:lstStyle>
            <a:lvl1pPr algn="ctr">
              <a:defRPr sz="3000" b="1">
                <a:effectLst>
                  <a:outerShdw blurRad="38100" dist="38100" dir="2700000" rotWithShape="0">
                    <a:srgbClr val="000000">
                      <a:alpha val="43137"/>
                    </a:srgbClr>
                  </a:outerShdw>
                </a:effectLst>
                <a:latin typeface="Gotham Bold"/>
                <a:ea typeface="Gotham Bold"/>
                <a:cs typeface="Gotham Bold"/>
                <a:sym typeface="Gotham Bold"/>
              </a:defRPr>
            </a:lvl1pPr>
          </a:lstStyle>
          <a:p>
            <a:pPr lvl="0">
              <a:defRPr sz="1800" b="0">
                <a:solidFill>
                  <a:srgbClr val="000000"/>
                </a:solidFill>
                <a:effectLst/>
              </a:defRPr>
            </a:pPr>
            <a:r>
              <a:rPr lang="en-US" sz="3000" b="1" dirty="0">
                <a:solidFill>
                  <a:srgbClr val="F6F6F6"/>
                </a:solidFill>
                <a:effectLst>
                  <a:outerShdw blurRad="38100" dist="38100" dir="2700000" rotWithShape="0">
                    <a:srgbClr val="000000">
                      <a:alpha val="43137"/>
                    </a:srgbClr>
                  </a:outerShdw>
                </a:effectLst>
              </a:rPr>
              <a:t>Self Government Requires Separation of </a:t>
            </a:r>
            <a:br>
              <a:rPr lang="en-US" sz="3000" b="1" dirty="0">
                <a:solidFill>
                  <a:srgbClr val="F6F6F6"/>
                </a:solidFill>
                <a:effectLst>
                  <a:outerShdw blurRad="38100" dist="38100" dir="2700000" rotWithShape="0">
                    <a:srgbClr val="000000">
                      <a:alpha val="43137"/>
                    </a:srgbClr>
                  </a:outerShdw>
                </a:effectLst>
              </a:rPr>
            </a:br>
            <a:r>
              <a:rPr lang="en-US" sz="3000" b="1" dirty="0">
                <a:solidFill>
                  <a:srgbClr val="F6F6F6"/>
                </a:solidFill>
                <a:effectLst>
                  <a:outerShdw blurRad="38100" dist="38100" dir="2700000" rotWithShape="0">
                    <a:srgbClr val="000000">
                      <a:alpha val="43137"/>
                    </a:srgbClr>
                  </a:outerShdw>
                </a:effectLst>
              </a:rPr>
              <a:t> Powers to Suppress Tyranny</a:t>
            </a:r>
            <a:endParaRPr sz="3000" b="1" dirty="0">
              <a:solidFill>
                <a:srgbClr val="F6F6F6"/>
              </a:solidFill>
              <a:effectLst>
                <a:outerShdw blurRad="38100" dist="38100" dir="2700000" rotWithShape="0">
                  <a:srgbClr val="000000">
                    <a:alpha val="43137"/>
                  </a:srgbClr>
                </a:outerShdw>
              </a:effectLst>
            </a:endParaRPr>
          </a:p>
        </p:txBody>
      </p:sp>
      <p:sp>
        <p:nvSpPr>
          <p:cNvPr id="91" name="Shape 91"/>
          <p:cNvSpPr>
            <a:spLocks noGrp="1"/>
          </p:cNvSpPr>
          <p:nvPr>
            <p:ph type="body" idx="1"/>
          </p:nvPr>
        </p:nvSpPr>
        <p:spPr>
          <a:xfrm>
            <a:off x="636662" y="1615919"/>
            <a:ext cx="7675352" cy="4672407"/>
          </a:xfrm>
          <a:prstGeom prst="rect">
            <a:avLst/>
          </a:prstGeom>
        </p:spPr>
        <p:txBody>
          <a:bodyPr>
            <a:normAutofit/>
          </a:bodyPr>
          <a:lstStyle/>
          <a:p>
            <a:pPr lvl="1">
              <a:lnSpc>
                <a:spcPct val="81000"/>
              </a:lnSpc>
              <a:defRPr sz="1800">
                <a:solidFill>
                  <a:srgbClr val="000000"/>
                </a:solidFill>
              </a:defRPr>
            </a:pPr>
            <a:r>
              <a:rPr lang="en-US" sz="3200" b="1" dirty="0">
                <a:solidFill>
                  <a:schemeClr val="bg1"/>
                </a:solidFill>
                <a:latin typeface="Arial"/>
                <a:ea typeface="Arial"/>
                <a:cs typeface="Arial"/>
                <a:sym typeface="Arial"/>
              </a:rPr>
              <a:t>Federal powers shared among Legislative, Executive and Judicial branches</a:t>
            </a:r>
          </a:p>
          <a:p>
            <a:pPr lvl="1">
              <a:lnSpc>
                <a:spcPct val="81000"/>
              </a:lnSpc>
              <a:defRPr sz="1800">
                <a:solidFill>
                  <a:srgbClr val="000000"/>
                </a:solidFill>
              </a:defRPr>
            </a:pPr>
            <a:r>
              <a:rPr lang="en-US" sz="3200" b="1" dirty="0">
                <a:solidFill>
                  <a:schemeClr val="bg1"/>
                </a:solidFill>
                <a:latin typeface="Arial"/>
                <a:ea typeface="Arial"/>
                <a:cs typeface="Arial"/>
                <a:sym typeface="Arial"/>
              </a:rPr>
              <a:t>Extensive powers reserved to the states</a:t>
            </a:r>
          </a:p>
          <a:p>
            <a:pPr lvl="1">
              <a:lnSpc>
                <a:spcPct val="81000"/>
              </a:lnSpc>
              <a:defRPr sz="1800">
                <a:solidFill>
                  <a:srgbClr val="000000"/>
                </a:solidFill>
              </a:defRPr>
            </a:pPr>
            <a:r>
              <a:rPr lang="en-US" sz="3200" b="1" dirty="0">
                <a:solidFill>
                  <a:schemeClr val="bg1"/>
                </a:solidFill>
                <a:latin typeface="Arial"/>
                <a:ea typeface="Arial"/>
                <a:cs typeface="Arial"/>
                <a:sym typeface="Arial"/>
              </a:rPr>
              <a:t>Extensive individual liberties reserved to the people</a:t>
            </a:r>
          </a:p>
          <a:p>
            <a:pPr lvl="1">
              <a:lnSpc>
                <a:spcPct val="81000"/>
              </a:lnSpc>
              <a:defRPr sz="1800">
                <a:solidFill>
                  <a:srgbClr val="000000"/>
                </a:solidFill>
              </a:defRPr>
            </a:pPr>
            <a:r>
              <a:rPr lang="en-US" sz="3200" b="1" dirty="0">
                <a:solidFill>
                  <a:schemeClr val="bg1"/>
                </a:solidFill>
                <a:latin typeface="Arial"/>
                <a:ea typeface="Arial"/>
                <a:cs typeface="Arial"/>
                <a:sym typeface="Arial"/>
              </a:rPr>
              <a:t>System intended to pit one power center against another to keep government off the citizens’ backs</a:t>
            </a:r>
          </a:p>
          <a:p>
            <a:pPr lvl="1">
              <a:lnSpc>
                <a:spcPct val="81000"/>
              </a:lnSpc>
              <a:defRPr sz="1800">
                <a:solidFill>
                  <a:srgbClr val="000000"/>
                </a:solidFill>
              </a:defRPr>
            </a:pPr>
            <a:endParaRPr lang="en-US" sz="2200" b="1" dirty="0">
              <a:solidFill>
                <a:schemeClr val="bg1"/>
              </a:solidFill>
              <a:latin typeface="Arial"/>
              <a:ea typeface="Arial"/>
              <a:cs typeface="Arial"/>
              <a:sym typeface="Arial"/>
            </a:endParaRPr>
          </a:p>
        </p:txBody>
      </p:sp>
      <p:sp>
        <p:nvSpPr>
          <p:cNvPr id="92" name="Shape 92"/>
          <p:cNvSpPr/>
          <p:nvPr/>
        </p:nvSpPr>
        <p:spPr>
          <a:xfrm>
            <a:off x="725487" y="1321076"/>
            <a:ext cx="7693027" cy="0"/>
          </a:xfrm>
          <a:prstGeom prst="line">
            <a:avLst/>
          </a:prstGeom>
          <a:ln>
            <a:solidFill>
              <a:srgbClr val="FFFFFF"/>
            </a:solidFill>
            <a:round/>
          </a:ln>
        </p:spPr>
        <p:txBody>
          <a:bodyPr lIns="0" tIns="0" rIns="0" bIns="0"/>
          <a:lstStyle/>
          <a:p>
            <a:pPr lvl="0" defTabSz="457200">
              <a:defRPr sz="1200">
                <a:latin typeface="+mn-lt"/>
                <a:ea typeface="+mn-ea"/>
                <a:cs typeface="+mn-cs"/>
                <a:sym typeface="Helvetica"/>
              </a:defRPr>
            </a:pPr>
            <a:endParaRPr/>
          </a:p>
        </p:txBody>
      </p:sp>
      <p:sp>
        <p:nvSpPr>
          <p:cNvPr id="94" name="Shape 94"/>
          <p:cNvSpPr/>
          <p:nvPr/>
        </p:nvSpPr>
        <p:spPr>
          <a:xfrm>
            <a:off x="5544489" y="6288328"/>
            <a:ext cx="3096787" cy="307777"/>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sz="1400" i="1">
                <a:solidFill>
                  <a:srgbClr val="D7E2DC"/>
                </a:solidFill>
                <a:latin typeface="Arial"/>
                <a:ea typeface="Arial"/>
                <a:cs typeface="Arial"/>
                <a:sym typeface="Arial"/>
              </a:defRPr>
            </a:lvl1pPr>
          </a:lstStyle>
          <a:p>
            <a:pPr lvl="0">
              <a:defRPr sz="1800" i="0">
                <a:solidFill>
                  <a:srgbClr val="000000"/>
                </a:solidFill>
              </a:defRPr>
            </a:pPr>
            <a:endParaRPr sz="1400" i="1" dirty="0">
              <a:solidFill>
                <a:srgbClr val="D7E2DC"/>
              </a:solidFill>
            </a:endParaRPr>
          </a:p>
        </p:txBody>
      </p:sp>
      <p:pic>
        <p:nvPicPr>
          <p:cNvPr id="95" name="image3.png"/>
          <p:cNvPicPr/>
          <p:nvPr/>
        </p:nvPicPr>
        <p:blipFill>
          <a:blip r:embed="rId3">
            <a:extLst/>
          </a:blip>
          <a:stretch>
            <a:fillRect/>
          </a:stretch>
        </p:blipFill>
        <p:spPr>
          <a:xfrm>
            <a:off x="7399364" y="394053"/>
            <a:ext cx="1200151" cy="847726"/>
          </a:xfrm>
          <a:prstGeom prst="rect">
            <a:avLst/>
          </a:prstGeom>
          <a:ln w="12700">
            <a:miter lim="400000"/>
          </a:ln>
        </p:spPr>
      </p:pic>
      <p:sp>
        <p:nvSpPr>
          <p:cNvPr id="2" name="Slide Number Placeholder 1">
            <a:extLst>
              <a:ext uri="{FF2B5EF4-FFF2-40B4-BE49-F238E27FC236}">
                <a16:creationId xmlns:a16="http://schemas.microsoft.com/office/drawing/2014/main" id="{E4EA7903-8CB1-AF4B-B77D-ED6118B2DD3D}"/>
              </a:ext>
            </a:extLst>
          </p:cNvPr>
          <p:cNvSpPr>
            <a:spLocks noGrp="1"/>
          </p:cNvSpPr>
          <p:nvPr>
            <p:ph type="sldNum" sz="quarter" idx="2"/>
          </p:nvPr>
        </p:nvSpPr>
        <p:spPr/>
        <p:txBody>
          <a:bodyPr/>
          <a:lstStyle/>
          <a:p>
            <a:pPr lvl="0"/>
            <a:fld id="{86CB4B4D-7CA3-9044-876B-883B54F8677D}" type="slidenum">
              <a:rPr lang="en-US" smtClean="0"/>
              <a:t>15</a:t>
            </a:fld>
            <a:endParaRPr lang="en-US"/>
          </a:p>
        </p:txBody>
      </p:sp>
    </p:spTree>
  </p:cSld>
  <p:clrMapOvr>
    <a:masterClrMapping/>
  </p:clrMapOvr>
  <p:transition spd="slow">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Shape 90"/>
          <p:cNvSpPr>
            <a:spLocks noGrp="1"/>
          </p:cNvSpPr>
          <p:nvPr>
            <p:ph type="title"/>
          </p:nvPr>
        </p:nvSpPr>
        <p:spPr>
          <a:xfrm>
            <a:off x="514351" y="685801"/>
            <a:ext cx="7797663" cy="771526"/>
          </a:xfrm>
          <a:prstGeom prst="rect">
            <a:avLst/>
          </a:prstGeom>
        </p:spPr>
        <p:txBody>
          <a:bodyPr/>
          <a:lstStyle>
            <a:lvl1pPr algn="ctr">
              <a:defRPr sz="3000" b="1">
                <a:effectLst>
                  <a:outerShdw blurRad="38100" dist="38100" dir="2700000" rotWithShape="0">
                    <a:srgbClr val="000000">
                      <a:alpha val="43137"/>
                    </a:srgbClr>
                  </a:outerShdw>
                </a:effectLst>
                <a:latin typeface="Gotham Bold"/>
                <a:ea typeface="Gotham Bold"/>
                <a:cs typeface="Gotham Bold"/>
                <a:sym typeface="Gotham Bold"/>
              </a:defRPr>
            </a:lvl1pPr>
          </a:lstStyle>
          <a:p>
            <a:pPr lvl="0">
              <a:defRPr sz="1800" b="0">
                <a:solidFill>
                  <a:srgbClr val="000000"/>
                </a:solidFill>
                <a:effectLst/>
              </a:defRPr>
            </a:pPr>
            <a:r>
              <a:rPr lang="en-US" sz="3000" b="1" dirty="0">
                <a:solidFill>
                  <a:srgbClr val="F6F6F6"/>
                </a:solidFill>
                <a:effectLst>
                  <a:outerShdw blurRad="38100" dist="38100" dir="2700000" rotWithShape="0">
                    <a:srgbClr val="000000">
                      <a:alpha val="43137"/>
                    </a:srgbClr>
                  </a:outerShdw>
                </a:effectLst>
              </a:rPr>
              <a:t>How Separation Broke Down (1)</a:t>
            </a:r>
            <a:endParaRPr sz="3000" b="1" dirty="0">
              <a:solidFill>
                <a:srgbClr val="F6F6F6"/>
              </a:solidFill>
              <a:effectLst>
                <a:outerShdw blurRad="38100" dist="38100" dir="2700000" rotWithShape="0">
                  <a:srgbClr val="000000">
                    <a:alpha val="43137"/>
                  </a:srgbClr>
                </a:outerShdw>
              </a:effectLst>
            </a:endParaRPr>
          </a:p>
        </p:txBody>
      </p:sp>
      <p:sp>
        <p:nvSpPr>
          <p:cNvPr id="91" name="Shape 91"/>
          <p:cNvSpPr>
            <a:spLocks noGrp="1"/>
          </p:cNvSpPr>
          <p:nvPr>
            <p:ph type="body" idx="1"/>
          </p:nvPr>
        </p:nvSpPr>
        <p:spPr>
          <a:xfrm>
            <a:off x="636662" y="1615920"/>
            <a:ext cx="7675352" cy="4456860"/>
          </a:xfrm>
          <a:prstGeom prst="rect">
            <a:avLst/>
          </a:prstGeom>
        </p:spPr>
        <p:txBody>
          <a:bodyPr>
            <a:normAutofit/>
          </a:bodyPr>
          <a:lstStyle/>
          <a:p>
            <a:pPr lvl="1">
              <a:lnSpc>
                <a:spcPct val="81000"/>
              </a:lnSpc>
              <a:defRPr sz="1800">
                <a:solidFill>
                  <a:srgbClr val="000000"/>
                </a:solidFill>
              </a:defRPr>
            </a:pPr>
            <a:r>
              <a:rPr lang="en-US" sz="2200" b="1" i="1" dirty="0">
                <a:solidFill>
                  <a:schemeClr val="bg1"/>
                </a:solidFill>
                <a:latin typeface="Arial"/>
                <a:ea typeface="Arial"/>
                <a:cs typeface="Arial"/>
                <a:sym typeface="Arial"/>
              </a:rPr>
              <a:t>Marbury v. Madison</a:t>
            </a:r>
            <a:r>
              <a:rPr lang="en-US" sz="2200" b="1" dirty="0">
                <a:solidFill>
                  <a:schemeClr val="bg1"/>
                </a:solidFill>
                <a:latin typeface="Arial"/>
                <a:ea typeface="Arial"/>
                <a:cs typeface="Arial"/>
                <a:sym typeface="Arial"/>
              </a:rPr>
              <a:t>, (</a:t>
            </a:r>
            <a:r>
              <a:rPr lang="en-US" sz="2200" b="1" dirty="0" err="1">
                <a:solidFill>
                  <a:schemeClr val="bg1"/>
                </a:solidFill>
                <a:latin typeface="Arial"/>
                <a:ea typeface="Arial"/>
                <a:cs typeface="Arial"/>
                <a:sym typeface="Arial"/>
              </a:rPr>
              <a:t>S.Ct</a:t>
            </a:r>
            <a:r>
              <a:rPr lang="en-US" sz="2200" b="1" dirty="0">
                <a:solidFill>
                  <a:schemeClr val="bg1"/>
                </a:solidFill>
                <a:latin typeface="Arial"/>
                <a:ea typeface="Arial"/>
                <a:cs typeface="Arial"/>
                <a:sym typeface="Arial"/>
              </a:rPr>
              <a:t>. 1803): Justice Marshall usurped a form of primacy of judicial over other branches</a:t>
            </a:r>
          </a:p>
          <a:p>
            <a:pPr lvl="1">
              <a:lnSpc>
                <a:spcPct val="81000"/>
              </a:lnSpc>
              <a:defRPr sz="1800">
                <a:solidFill>
                  <a:srgbClr val="000000"/>
                </a:solidFill>
              </a:defRPr>
            </a:pPr>
            <a:r>
              <a:rPr lang="en-US" sz="2200" b="1" dirty="0">
                <a:solidFill>
                  <a:schemeClr val="bg1"/>
                </a:solidFill>
                <a:latin typeface="Arial"/>
                <a:ea typeface="Arial"/>
                <a:cs typeface="Arial"/>
                <a:sym typeface="Arial"/>
              </a:rPr>
              <a:t>President Lincoln concentrated power to win Civil War</a:t>
            </a:r>
          </a:p>
          <a:p>
            <a:pPr lvl="1">
              <a:lnSpc>
                <a:spcPct val="81000"/>
              </a:lnSpc>
              <a:defRPr sz="1800">
                <a:solidFill>
                  <a:srgbClr val="000000"/>
                </a:solidFill>
              </a:defRPr>
            </a:pPr>
            <a:r>
              <a:rPr lang="en-US" sz="2200" b="1" dirty="0">
                <a:solidFill>
                  <a:schemeClr val="bg1"/>
                </a:solidFill>
                <a:latin typeface="Arial"/>
                <a:ea typeface="Arial"/>
                <a:cs typeface="Arial"/>
                <a:sym typeface="Arial"/>
              </a:rPr>
              <a:t>Otto von </a:t>
            </a:r>
            <a:r>
              <a:rPr lang="en-US" sz="2200" b="1" dirty="0" err="1">
                <a:solidFill>
                  <a:schemeClr val="bg1"/>
                </a:solidFill>
                <a:latin typeface="Arial"/>
                <a:ea typeface="Arial"/>
                <a:cs typeface="Arial"/>
                <a:sym typeface="Arial"/>
              </a:rPr>
              <a:t>Bismark</a:t>
            </a:r>
            <a:r>
              <a:rPr lang="en-US" sz="2200" b="1" dirty="0">
                <a:solidFill>
                  <a:schemeClr val="bg1"/>
                </a:solidFill>
                <a:latin typeface="Arial"/>
                <a:ea typeface="Arial"/>
                <a:cs typeface="Arial"/>
                <a:sym typeface="Arial"/>
              </a:rPr>
              <a:t>, German Chancellor (1871-1890) installed sweeping “expert” administrative state without checks and balances (similar to modern China)</a:t>
            </a:r>
          </a:p>
          <a:p>
            <a:pPr lvl="1">
              <a:lnSpc>
                <a:spcPct val="81000"/>
              </a:lnSpc>
              <a:defRPr sz="1800">
                <a:solidFill>
                  <a:srgbClr val="000000"/>
                </a:solidFill>
              </a:defRPr>
            </a:pPr>
            <a:r>
              <a:rPr lang="en-US" sz="2200" b="1" dirty="0">
                <a:solidFill>
                  <a:schemeClr val="bg1"/>
                </a:solidFill>
                <a:latin typeface="Arial"/>
                <a:ea typeface="Arial"/>
                <a:cs typeface="Arial"/>
                <a:sym typeface="Arial"/>
              </a:rPr>
              <a:t>Universities proliferated in the U.S., requiring more “intellectuals”</a:t>
            </a:r>
          </a:p>
          <a:p>
            <a:pPr lvl="1">
              <a:lnSpc>
                <a:spcPct val="81000"/>
              </a:lnSpc>
              <a:defRPr sz="1800">
                <a:solidFill>
                  <a:srgbClr val="000000"/>
                </a:solidFill>
              </a:defRPr>
            </a:pPr>
            <a:r>
              <a:rPr lang="en-US" sz="2200" b="1" dirty="0">
                <a:solidFill>
                  <a:schemeClr val="bg1"/>
                </a:solidFill>
                <a:latin typeface="Arial"/>
                <a:ea typeface="Arial"/>
                <a:cs typeface="Arial"/>
                <a:sym typeface="Arial"/>
              </a:rPr>
              <a:t>Many “intellectual” studied in Germany and imported German administrative state philosophy to U.S.</a:t>
            </a:r>
          </a:p>
          <a:p>
            <a:pPr lvl="1">
              <a:lnSpc>
                <a:spcPct val="81000"/>
              </a:lnSpc>
              <a:defRPr sz="1800">
                <a:solidFill>
                  <a:srgbClr val="000000"/>
                </a:solidFill>
              </a:defRPr>
            </a:pPr>
            <a:endParaRPr lang="en-US" sz="2200" b="1" dirty="0">
              <a:solidFill>
                <a:schemeClr val="bg1"/>
              </a:solidFill>
              <a:latin typeface="Arial"/>
              <a:ea typeface="Arial"/>
              <a:cs typeface="Arial"/>
              <a:sym typeface="Arial"/>
            </a:endParaRPr>
          </a:p>
        </p:txBody>
      </p:sp>
      <p:sp>
        <p:nvSpPr>
          <p:cNvPr id="92" name="Shape 92"/>
          <p:cNvSpPr/>
          <p:nvPr/>
        </p:nvSpPr>
        <p:spPr>
          <a:xfrm>
            <a:off x="725487" y="1457325"/>
            <a:ext cx="7693027" cy="0"/>
          </a:xfrm>
          <a:prstGeom prst="line">
            <a:avLst/>
          </a:prstGeom>
          <a:ln>
            <a:solidFill>
              <a:srgbClr val="FFFFFF"/>
            </a:solidFill>
            <a:round/>
          </a:ln>
        </p:spPr>
        <p:txBody>
          <a:bodyPr lIns="0" tIns="0" rIns="0" bIns="0"/>
          <a:lstStyle/>
          <a:p>
            <a:pPr lvl="0" defTabSz="457200">
              <a:defRPr sz="1200">
                <a:latin typeface="+mn-lt"/>
                <a:ea typeface="+mn-ea"/>
                <a:cs typeface="+mn-cs"/>
                <a:sym typeface="Helvetica"/>
              </a:defRPr>
            </a:pPr>
            <a:endParaRPr/>
          </a:p>
        </p:txBody>
      </p:sp>
      <p:sp>
        <p:nvSpPr>
          <p:cNvPr id="94" name="Shape 94"/>
          <p:cNvSpPr/>
          <p:nvPr/>
        </p:nvSpPr>
        <p:spPr>
          <a:xfrm>
            <a:off x="5544489" y="6288328"/>
            <a:ext cx="3096787" cy="307777"/>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sz="1400" i="1">
                <a:solidFill>
                  <a:srgbClr val="D7E2DC"/>
                </a:solidFill>
                <a:latin typeface="Arial"/>
                <a:ea typeface="Arial"/>
                <a:cs typeface="Arial"/>
                <a:sym typeface="Arial"/>
              </a:defRPr>
            </a:lvl1pPr>
          </a:lstStyle>
          <a:p>
            <a:pPr lvl="0">
              <a:defRPr sz="1800" i="0">
                <a:solidFill>
                  <a:srgbClr val="000000"/>
                </a:solidFill>
              </a:defRPr>
            </a:pPr>
            <a:endParaRPr sz="1400" i="1" dirty="0">
              <a:solidFill>
                <a:srgbClr val="D7E2DC"/>
              </a:solidFill>
            </a:endParaRPr>
          </a:p>
        </p:txBody>
      </p:sp>
      <p:pic>
        <p:nvPicPr>
          <p:cNvPr id="95" name="image3.png"/>
          <p:cNvPicPr/>
          <p:nvPr/>
        </p:nvPicPr>
        <p:blipFill>
          <a:blip r:embed="rId3">
            <a:extLst/>
          </a:blip>
          <a:stretch>
            <a:fillRect/>
          </a:stretch>
        </p:blipFill>
        <p:spPr>
          <a:xfrm>
            <a:off x="7399364" y="394053"/>
            <a:ext cx="1200151" cy="847726"/>
          </a:xfrm>
          <a:prstGeom prst="rect">
            <a:avLst/>
          </a:prstGeom>
          <a:ln w="12700">
            <a:miter lim="400000"/>
          </a:ln>
        </p:spPr>
      </p:pic>
      <p:sp>
        <p:nvSpPr>
          <p:cNvPr id="2" name="Slide Number Placeholder 1">
            <a:extLst>
              <a:ext uri="{FF2B5EF4-FFF2-40B4-BE49-F238E27FC236}">
                <a16:creationId xmlns:a16="http://schemas.microsoft.com/office/drawing/2014/main" id="{71E82D44-2F92-3C40-B3AF-8FF1AB07B474}"/>
              </a:ext>
            </a:extLst>
          </p:cNvPr>
          <p:cNvSpPr>
            <a:spLocks noGrp="1"/>
          </p:cNvSpPr>
          <p:nvPr>
            <p:ph type="sldNum" sz="quarter" idx="2"/>
          </p:nvPr>
        </p:nvSpPr>
        <p:spPr/>
        <p:txBody>
          <a:bodyPr/>
          <a:lstStyle/>
          <a:p>
            <a:pPr lvl="0"/>
            <a:fld id="{86CB4B4D-7CA3-9044-876B-883B54F8677D}" type="slidenum">
              <a:rPr lang="en-US" smtClean="0"/>
              <a:t>16</a:t>
            </a:fld>
            <a:endParaRPr lang="en-US"/>
          </a:p>
        </p:txBody>
      </p:sp>
    </p:spTree>
    <p:extLst>
      <p:ext uri="{BB962C8B-B14F-4D97-AF65-F5344CB8AC3E}">
        <p14:creationId xmlns:p14="http://schemas.microsoft.com/office/powerpoint/2010/main" val="2000780087"/>
      </p:ext>
    </p:extLst>
  </p:cSld>
  <p:clrMapOvr>
    <a:masterClrMapping/>
  </p:clrMapOvr>
  <p:transition spd="slow">
    <p:wip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Shape 90"/>
          <p:cNvSpPr>
            <a:spLocks noGrp="1"/>
          </p:cNvSpPr>
          <p:nvPr>
            <p:ph type="title"/>
          </p:nvPr>
        </p:nvSpPr>
        <p:spPr>
          <a:xfrm>
            <a:off x="514351" y="685801"/>
            <a:ext cx="7797663" cy="771526"/>
          </a:xfrm>
          <a:prstGeom prst="rect">
            <a:avLst/>
          </a:prstGeom>
        </p:spPr>
        <p:txBody>
          <a:bodyPr/>
          <a:lstStyle>
            <a:lvl1pPr algn="ctr">
              <a:defRPr sz="3000" b="1">
                <a:effectLst>
                  <a:outerShdw blurRad="38100" dist="38100" dir="2700000" rotWithShape="0">
                    <a:srgbClr val="000000">
                      <a:alpha val="43137"/>
                    </a:srgbClr>
                  </a:outerShdw>
                </a:effectLst>
                <a:latin typeface="Gotham Bold"/>
                <a:ea typeface="Gotham Bold"/>
                <a:cs typeface="Gotham Bold"/>
                <a:sym typeface="Gotham Bold"/>
              </a:defRPr>
            </a:lvl1pPr>
          </a:lstStyle>
          <a:p>
            <a:pPr lvl="0">
              <a:defRPr sz="1800" b="0">
                <a:solidFill>
                  <a:srgbClr val="000000"/>
                </a:solidFill>
                <a:effectLst/>
              </a:defRPr>
            </a:pPr>
            <a:r>
              <a:rPr lang="en-US" sz="3000" b="1" dirty="0">
                <a:solidFill>
                  <a:srgbClr val="F6F6F6"/>
                </a:solidFill>
                <a:effectLst>
                  <a:outerShdw blurRad="38100" dist="38100" dir="2700000" rotWithShape="0">
                    <a:srgbClr val="000000">
                      <a:alpha val="43137"/>
                    </a:srgbClr>
                  </a:outerShdw>
                </a:effectLst>
              </a:rPr>
              <a:t>How Separation Broke Down (2)</a:t>
            </a:r>
            <a:endParaRPr sz="3000" b="1" dirty="0">
              <a:solidFill>
                <a:srgbClr val="F6F6F6"/>
              </a:solidFill>
              <a:effectLst>
                <a:outerShdw blurRad="38100" dist="38100" dir="2700000" rotWithShape="0">
                  <a:srgbClr val="000000">
                    <a:alpha val="43137"/>
                  </a:srgbClr>
                </a:outerShdw>
              </a:effectLst>
            </a:endParaRPr>
          </a:p>
        </p:txBody>
      </p:sp>
      <p:sp>
        <p:nvSpPr>
          <p:cNvPr id="91" name="Shape 91"/>
          <p:cNvSpPr>
            <a:spLocks noGrp="1"/>
          </p:cNvSpPr>
          <p:nvPr>
            <p:ph type="body" idx="1"/>
          </p:nvPr>
        </p:nvSpPr>
        <p:spPr>
          <a:xfrm>
            <a:off x="636662" y="1615919"/>
            <a:ext cx="7675352" cy="4672407"/>
          </a:xfrm>
          <a:prstGeom prst="rect">
            <a:avLst/>
          </a:prstGeom>
        </p:spPr>
        <p:txBody>
          <a:bodyPr>
            <a:normAutofit lnSpcReduction="10000"/>
          </a:bodyPr>
          <a:lstStyle/>
          <a:p>
            <a:pPr lvl="1">
              <a:lnSpc>
                <a:spcPct val="81000"/>
              </a:lnSpc>
              <a:defRPr sz="1800">
                <a:solidFill>
                  <a:srgbClr val="000000"/>
                </a:solidFill>
              </a:defRPr>
            </a:pPr>
            <a:r>
              <a:rPr lang="en-US" sz="2200" b="1" dirty="0">
                <a:solidFill>
                  <a:schemeClr val="bg1"/>
                </a:solidFill>
                <a:latin typeface="Arial"/>
                <a:ea typeface="Arial"/>
                <a:cs typeface="Arial"/>
                <a:sym typeface="Arial"/>
              </a:rPr>
              <a:t>T. Roosevelt and W. Wilson (an academic) installed elements of German “expert” administrative state in their governments</a:t>
            </a:r>
          </a:p>
          <a:p>
            <a:pPr lvl="1">
              <a:lnSpc>
                <a:spcPct val="81000"/>
              </a:lnSpc>
              <a:defRPr sz="1800">
                <a:solidFill>
                  <a:srgbClr val="000000"/>
                </a:solidFill>
              </a:defRPr>
            </a:pPr>
            <a:r>
              <a:rPr lang="en-US" sz="2200" b="1" dirty="0">
                <a:solidFill>
                  <a:schemeClr val="bg1"/>
                </a:solidFill>
                <a:latin typeface="Arial"/>
                <a:ea typeface="Arial"/>
                <a:cs typeface="Arial"/>
                <a:sym typeface="Arial"/>
              </a:rPr>
              <a:t>Agencies grew in WWI, remained thereafter</a:t>
            </a:r>
          </a:p>
          <a:p>
            <a:pPr lvl="1">
              <a:lnSpc>
                <a:spcPct val="81000"/>
              </a:lnSpc>
              <a:defRPr sz="1800">
                <a:solidFill>
                  <a:srgbClr val="000000"/>
                </a:solidFill>
              </a:defRPr>
            </a:pPr>
            <a:r>
              <a:rPr lang="en-US" sz="2200" b="1" dirty="0">
                <a:solidFill>
                  <a:schemeClr val="bg1"/>
                </a:solidFill>
                <a:latin typeface="Arial"/>
                <a:ea typeface="Arial"/>
                <a:cs typeface="Arial"/>
                <a:sym typeface="Arial"/>
              </a:rPr>
              <a:t>Supreme Court attempted to apply Constitution, which doesn’t contemplate administrative state</a:t>
            </a:r>
          </a:p>
          <a:p>
            <a:pPr lvl="1">
              <a:lnSpc>
                <a:spcPct val="81000"/>
              </a:lnSpc>
              <a:defRPr sz="1800">
                <a:solidFill>
                  <a:srgbClr val="000000"/>
                </a:solidFill>
              </a:defRPr>
            </a:pPr>
            <a:r>
              <a:rPr lang="en-US" sz="2200" b="1" dirty="0">
                <a:solidFill>
                  <a:schemeClr val="bg1"/>
                </a:solidFill>
                <a:latin typeface="Arial"/>
                <a:ea typeface="Arial"/>
                <a:cs typeface="Arial"/>
                <a:sym typeface="Arial"/>
              </a:rPr>
              <a:t>F.D. Roosevelt unsuccessfully attempted to “pack” Supreme Court with “living Constitutionalists”</a:t>
            </a:r>
          </a:p>
          <a:p>
            <a:pPr lvl="1">
              <a:lnSpc>
                <a:spcPct val="81000"/>
              </a:lnSpc>
              <a:defRPr sz="1800">
                <a:solidFill>
                  <a:srgbClr val="000000"/>
                </a:solidFill>
              </a:defRPr>
            </a:pPr>
            <a:r>
              <a:rPr lang="en-US" sz="2200" b="1" dirty="0">
                <a:solidFill>
                  <a:schemeClr val="bg1"/>
                </a:solidFill>
                <a:latin typeface="Arial"/>
                <a:ea typeface="Arial"/>
                <a:cs typeface="Arial"/>
                <a:sym typeface="Arial"/>
              </a:rPr>
              <a:t>This cowed S.C. into approving much of FDR’s agenda, greatly expanding administrative state</a:t>
            </a:r>
          </a:p>
          <a:p>
            <a:pPr lvl="1">
              <a:lnSpc>
                <a:spcPct val="81000"/>
              </a:lnSpc>
              <a:defRPr sz="1800">
                <a:solidFill>
                  <a:srgbClr val="000000"/>
                </a:solidFill>
              </a:defRPr>
            </a:pPr>
            <a:r>
              <a:rPr lang="en-US" sz="2200" b="1" dirty="0">
                <a:solidFill>
                  <a:schemeClr val="bg1"/>
                </a:solidFill>
                <a:latin typeface="Arial"/>
                <a:ea typeface="Arial"/>
                <a:cs typeface="Arial"/>
                <a:sym typeface="Arial"/>
              </a:rPr>
              <a:t>Agencies further expanded in Depression and WWII</a:t>
            </a:r>
          </a:p>
          <a:p>
            <a:pPr lvl="1">
              <a:lnSpc>
                <a:spcPct val="81000"/>
              </a:lnSpc>
              <a:defRPr sz="1800">
                <a:solidFill>
                  <a:srgbClr val="000000"/>
                </a:solidFill>
              </a:defRPr>
            </a:pPr>
            <a:r>
              <a:rPr lang="en-US" sz="2200" b="1" dirty="0">
                <a:solidFill>
                  <a:schemeClr val="bg1"/>
                </a:solidFill>
                <a:latin typeface="Arial"/>
                <a:ea typeface="Arial"/>
                <a:cs typeface="Arial"/>
                <a:sym typeface="Arial"/>
              </a:rPr>
              <a:t>Departments and agencies proliferate but never shrink</a:t>
            </a:r>
          </a:p>
          <a:p>
            <a:pPr lvl="1">
              <a:lnSpc>
                <a:spcPct val="81000"/>
              </a:lnSpc>
              <a:defRPr sz="1800">
                <a:solidFill>
                  <a:srgbClr val="000000"/>
                </a:solidFill>
              </a:defRPr>
            </a:pPr>
            <a:r>
              <a:rPr lang="en-US" sz="2200" b="1" dirty="0">
                <a:solidFill>
                  <a:schemeClr val="bg1"/>
                </a:solidFill>
                <a:latin typeface="Arial"/>
                <a:ea typeface="Arial"/>
                <a:cs typeface="Arial"/>
                <a:sym typeface="Arial"/>
              </a:rPr>
              <a:t>Politicians are rewarded for creating entitlements, never for taking any away</a:t>
            </a:r>
          </a:p>
          <a:p>
            <a:pPr lvl="1">
              <a:lnSpc>
                <a:spcPct val="81000"/>
              </a:lnSpc>
              <a:defRPr sz="1800">
                <a:solidFill>
                  <a:srgbClr val="000000"/>
                </a:solidFill>
              </a:defRPr>
            </a:pPr>
            <a:endParaRPr lang="en-US" sz="2200" b="1" dirty="0">
              <a:solidFill>
                <a:schemeClr val="bg1"/>
              </a:solidFill>
              <a:latin typeface="Arial"/>
              <a:ea typeface="Arial"/>
              <a:cs typeface="Arial"/>
              <a:sym typeface="Arial"/>
            </a:endParaRPr>
          </a:p>
        </p:txBody>
      </p:sp>
      <p:sp>
        <p:nvSpPr>
          <p:cNvPr id="92" name="Shape 92"/>
          <p:cNvSpPr/>
          <p:nvPr/>
        </p:nvSpPr>
        <p:spPr>
          <a:xfrm>
            <a:off x="725487" y="1457325"/>
            <a:ext cx="7693027" cy="0"/>
          </a:xfrm>
          <a:prstGeom prst="line">
            <a:avLst/>
          </a:prstGeom>
          <a:ln>
            <a:solidFill>
              <a:srgbClr val="FFFFFF"/>
            </a:solidFill>
            <a:round/>
          </a:ln>
        </p:spPr>
        <p:txBody>
          <a:bodyPr lIns="0" tIns="0" rIns="0" bIns="0"/>
          <a:lstStyle/>
          <a:p>
            <a:pPr lvl="0" defTabSz="457200">
              <a:defRPr sz="1200">
                <a:latin typeface="+mn-lt"/>
                <a:ea typeface="+mn-ea"/>
                <a:cs typeface="+mn-cs"/>
                <a:sym typeface="Helvetica"/>
              </a:defRPr>
            </a:pPr>
            <a:endParaRPr/>
          </a:p>
        </p:txBody>
      </p:sp>
      <p:sp>
        <p:nvSpPr>
          <p:cNvPr id="94" name="Shape 94"/>
          <p:cNvSpPr/>
          <p:nvPr/>
        </p:nvSpPr>
        <p:spPr>
          <a:xfrm>
            <a:off x="5544489" y="6288328"/>
            <a:ext cx="3096787" cy="307777"/>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sz="1400" i="1">
                <a:solidFill>
                  <a:srgbClr val="D7E2DC"/>
                </a:solidFill>
                <a:latin typeface="Arial"/>
                <a:ea typeface="Arial"/>
                <a:cs typeface="Arial"/>
                <a:sym typeface="Arial"/>
              </a:defRPr>
            </a:lvl1pPr>
          </a:lstStyle>
          <a:p>
            <a:pPr lvl="0">
              <a:defRPr sz="1800" i="0">
                <a:solidFill>
                  <a:srgbClr val="000000"/>
                </a:solidFill>
              </a:defRPr>
            </a:pPr>
            <a:endParaRPr sz="1400" i="1" dirty="0">
              <a:solidFill>
                <a:srgbClr val="D7E2DC"/>
              </a:solidFill>
            </a:endParaRPr>
          </a:p>
        </p:txBody>
      </p:sp>
      <p:pic>
        <p:nvPicPr>
          <p:cNvPr id="95" name="image3.png"/>
          <p:cNvPicPr/>
          <p:nvPr/>
        </p:nvPicPr>
        <p:blipFill>
          <a:blip r:embed="rId3">
            <a:extLst/>
          </a:blip>
          <a:stretch>
            <a:fillRect/>
          </a:stretch>
        </p:blipFill>
        <p:spPr>
          <a:xfrm>
            <a:off x="7399364" y="394053"/>
            <a:ext cx="1200151" cy="847726"/>
          </a:xfrm>
          <a:prstGeom prst="rect">
            <a:avLst/>
          </a:prstGeom>
          <a:ln w="12700">
            <a:miter lim="400000"/>
          </a:ln>
        </p:spPr>
      </p:pic>
      <p:sp>
        <p:nvSpPr>
          <p:cNvPr id="2" name="Slide Number Placeholder 1">
            <a:extLst>
              <a:ext uri="{FF2B5EF4-FFF2-40B4-BE49-F238E27FC236}">
                <a16:creationId xmlns:a16="http://schemas.microsoft.com/office/drawing/2014/main" id="{CDE54C4C-97F5-A541-8427-D5FFAD8E36B7}"/>
              </a:ext>
            </a:extLst>
          </p:cNvPr>
          <p:cNvSpPr>
            <a:spLocks noGrp="1"/>
          </p:cNvSpPr>
          <p:nvPr>
            <p:ph type="sldNum" sz="quarter" idx="2"/>
          </p:nvPr>
        </p:nvSpPr>
        <p:spPr/>
        <p:txBody>
          <a:bodyPr/>
          <a:lstStyle/>
          <a:p>
            <a:pPr lvl="0"/>
            <a:fld id="{86CB4B4D-7CA3-9044-876B-883B54F8677D}" type="slidenum">
              <a:rPr lang="en-US" smtClean="0"/>
              <a:t>17</a:t>
            </a:fld>
            <a:endParaRPr lang="en-US"/>
          </a:p>
        </p:txBody>
      </p:sp>
    </p:spTree>
    <p:extLst>
      <p:ext uri="{BB962C8B-B14F-4D97-AF65-F5344CB8AC3E}">
        <p14:creationId xmlns:p14="http://schemas.microsoft.com/office/powerpoint/2010/main" val="3420890468"/>
      </p:ext>
    </p:extLst>
  </p:cSld>
  <p:clrMapOvr>
    <a:masterClrMapping/>
  </p:clrMapOvr>
  <p:transition spd="slow">
    <p:wip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Shape 90"/>
          <p:cNvSpPr>
            <a:spLocks noGrp="1"/>
          </p:cNvSpPr>
          <p:nvPr>
            <p:ph type="title"/>
          </p:nvPr>
        </p:nvSpPr>
        <p:spPr>
          <a:xfrm>
            <a:off x="514351" y="685801"/>
            <a:ext cx="7797663" cy="771526"/>
          </a:xfrm>
          <a:prstGeom prst="rect">
            <a:avLst/>
          </a:prstGeom>
        </p:spPr>
        <p:txBody>
          <a:bodyPr/>
          <a:lstStyle>
            <a:lvl1pPr algn="ctr">
              <a:defRPr sz="3000" b="1">
                <a:effectLst>
                  <a:outerShdw blurRad="38100" dist="38100" dir="2700000" rotWithShape="0">
                    <a:srgbClr val="000000">
                      <a:alpha val="43137"/>
                    </a:srgbClr>
                  </a:outerShdw>
                </a:effectLst>
                <a:latin typeface="Gotham Bold"/>
                <a:ea typeface="Gotham Bold"/>
                <a:cs typeface="Gotham Bold"/>
                <a:sym typeface="Gotham Bold"/>
              </a:defRPr>
            </a:lvl1pPr>
          </a:lstStyle>
          <a:p>
            <a:pPr lvl="0">
              <a:defRPr sz="1800" b="0">
                <a:solidFill>
                  <a:srgbClr val="000000"/>
                </a:solidFill>
                <a:effectLst/>
              </a:defRPr>
            </a:pPr>
            <a:r>
              <a:rPr lang="en-US" sz="3000" b="1" dirty="0">
                <a:solidFill>
                  <a:srgbClr val="F6F6F6"/>
                </a:solidFill>
                <a:effectLst>
                  <a:outerShdw blurRad="38100" dist="38100" dir="2700000" rotWithShape="0">
                    <a:srgbClr val="000000">
                      <a:alpha val="43137"/>
                    </a:srgbClr>
                  </a:outerShdw>
                </a:effectLst>
              </a:rPr>
              <a:t>How Separation Broke Down </a:t>
            </a:r>
            <a:r>
              <a:rPr lang="en-US" sz="3000" b="1" dirty="0">
                <a:solidFill>
                  <a:schemeClr val="bg1"/>
                </a:solidFill>
                <a:effectLst>
                  <a:outerShdw blurRad="38100" dist="38100" dir="2700000" rotWithShape="0">
                    <a:srgbClr val="000000">
                      <a:alpha val="43137"/>
                    </a:srgbClr>
                  </a:outerShdw>
                </a:effectLst>
              </a:rPr>
              <a:t>(3)</a:t>
            </a:r>
            <a:endParaRPr sz="3000" b="1" dirty="0">
              <a:solidFill>
                <a:schemeClr val="bg1"/>
              </a:solidFill>
              <a:effectLst>
                <a:outerShdw blurRad="38100" dist="38100" dir="2700000" rotWithShape="0">
                  <a:srgbClr val="000000">
                    <a:alpha val="43137"/>
                  </a:srgbClr>
                </a:outerShdw>
              </a:effectLst>
            </a:endParaRPr>
          </a:p>
        </p:txBody>
      </p:sp>
      <p:sp>
        <p:nvSpPr>
          <p:cNvPr id="91" name="Shape 91"/>
          <p:cNvSpPr>
            <a:spLocks noGrp="1"/>
          </p:cNvSpPr>
          <p:nvPr>
            <p:ph type="body" idx="1"/>
          </p:nvPr>
        </p:nvSpPr>
        <p:spPr>
          <a:xfrm>
            <a:off x="636662" y="1615920"/>
            <a:ext cx="7675352" cy="4456860"/>
          </a:xfrm>
          <a:prstGeom prst="rect">
            <a:avLst/>
          </a:prstGeom>
        </p:spPr>
        <p:txBody>
          <a:bodyPr>
            <a:normAutofit lnSpcReduction="10000"/>
          </a:bodyPr>
          <a:lstStyle/>
          <a:p>
            <a:pPr lvl="1">
              <a:lnSpc>
                <a:spcPct val="81000"/>
              </a:lnSpc>
              <a:defRPr sz="1800">
                <a:solidFill>
                  <a:srgbClr val="000000"/>
                </a:solidFill>
              </a:defRPr>
            </a:pPr>
            <a:r>
              <a:rPr lang="en-US" sz="2200" b="1" i="1" dirty="0">
                <a:solidFill>
                  <a:schemeClr val="bg1"/>
                </a:solidFill>
                <a:latin typeface="Arial"/>
                <a:ea typeface="Arial"/>
                <a:cs typeface="Arial"/>
                <a:sym typeface="Arial"/>
              </a:rPr>
              <a:t>Wickard v. Filburn </a:t>
            </a:r>
            <a:r>
              <a:rPr lang="en-US" sz="2200" b="1" dirty="0">
                <a:solidFill>
                  <a:schemeClr val="bg1"/>
                </a:solidFill>
                <a:latin typeface="Arial"/>
                <a:ea typeface="Arial"/>
                <a:cs typeface="Arial"/>
                <a:sym typeface="Arial"/>
              </a:rPr>
              <a:t>(</a:t>
            </a:r>
            <a:r>
              <a:rPr lang="en-US" sz="2200" b="1" dirty="0" err="1">
                <a:solidFill>
                  <a:schemeClr val="bg1"/>
                </a:solidFill>
                <a:latin typeface="Arial"/>
                <a:ea typeface="Arial"/>
                <a:cs typeface="Arial"/>
                <a:sym typeface="Arial"/>
              </a:rPr>
              <a:t>S.Ct</a:t>
            </a:r>
            <a:r>
              <a:rPr lang="en-US" sz="2200" b="1" dirty="0">
                <a:solidFill>
                  <a:schemeClr val="bg1"/>
                </a:solidFill>
                <a:latin typeface="Arial"/>
                <a:ea typeface="Arial"/>
                <a:cs typeface="Arial"/>
                <a:sym typeface="Arial"/>
              </a:rPr>
              <a:t>. 1942) enabled enormous extension of federal regulation of interstate commerce</a:t>
            </a:r>
          </a:p>
          <a:p>
            <a:pPr lvl="1">
              <a:lnSpc>
                <a:spcPct val="81000"/>
              </a:lnSpc>
              <a:defRPr sz="1800">
                <a:solidFill>
                  <a:srgbClr val="000000"/>
                </a:solidFill>
              </a:defRPr>
            </a:pPr>
            <a:r>
              <a:rPr lang="en-US" sz="2200" b="1" i="1" dirty="0">
                <a:solidFill>
                  <a:schemeClr val="bg1"/>
                </a:solidFill>
                <a:latin typeface="Arial"/>
                <a:ea typeface="Arial"/>
                <a:cs typeface="Arial"/>
                <a:sym typeface="Arial"/>
              </a:rPr>
              <a:t>Chevron U.S.A., Inc. v. Natural Resources Defense Council, Inc. </a:t>
            </a:r>
            <a:r>
              <a:rPr lang="en-US" sz="2200" b="1" dirty="0">
                <a:solidFill>
                  <a:schemeClr val="bg1"/>
                </a:solidFill>
                <a:latin typeface="Arial"/>
                <a:ea typeface="Arial"/>
                <a:cs typeface="Arial"/>
                <a:sym typeface="Arial"/>
              </a:rPr>
              <a:t>(</a:t>
            </a:r>
            <a:r>
              <a:rPr lang="en-US" sz="2200" b="1" dirty="0" err="1">
                <a:solidFill>
                  <a:schemeClr val="bg1"/>
                </a:solidFill>
                <a:latin typeface="Arial"/>
                <a:ea typeface="Arial"/>
                <a:cs typeface="Arial"/>
                <a:sym typeface="Arial"/>
              </a:rPr>
              <a:t>S.Ct</a:t>
            </a:r>
            <a:r>
              <a:rPr lang="en-US" sz="2200" b="1" dirty="0">
                <a:solidFill>
                  <a:schemeClr val="bg1"/>
                </a:solidFill>
                <a:latin typeface="Arial"/>
                <a:ea typeface="Arial"/>
                <a:cs typeface="Arial"/>
                <a:sym typeface="Arial"/>
              </a:rPr>
              <a:t>. 1984) created high bar for courts to overrule “expert” agencies</a:t>
            </a:r>
          </a:p>
          <a:p>
            <a:pPr lvl="1">
              <a:lnSpc>
                <a:spcPct val="81000"/>
              </a:lnSpc>
              <a:defRPr sz="1800">
                <a:solidFill>
                  <a:srgbClr val="000000"/>
                </a:solidFill>
              </a:defRPr>
            </a:pPr>
            <a:r>
              <a:rPr lang="en-US" sz="2200" b="1" dirty="0">
                <a:solidFill>
                  <a:schemeClr val="bg1"/>
                </a:solidFill>
                <a:latin typeface="Arial"/>
                <a:ea typeface="Arial"/>
                <a:cs typeface="Arial"/>
                <a:sym typeface="Arial"/>
              </a:rPr>
              <a:t>Growing </a:t>
            </a:r>
            <a:r>
              <a:rPr lang="en-US" sz="2200" b="1" dirty="0" err="1">
                <a:solidFill>
                  <a:schemeClr val="bg1"/>
                </a:solidFill>
                <a:latin typeface="Arial"/>
                <a:ea typeface="Arial"/>
                <a:cs typeface="Arial"/>
                <a:sym typeface="Arial"/>
              </a:rPr>
              <a:t>S.Ct</a:t>
            </a:r>
            <a:r>
              <a:rPr lang="en-US" sz="2200" b="1" dirty="0">
                <a:solidFill>
                  <a:schemeClr val="bg1"/>
                </a:solidFill>
                <a:latin typeface="Arial"/>
                <a:ea typeface="Arial"/>
                <a:cs typeface="Arial"/>
                <a:sym typeface="Arial"/>
              </a:rPr>
              <a:t>. toleration of expanding federal gov’t</a:t>
            </a:r>
          </a:p>
          <a:p>
            <a:pPr lvl="1">
              <a:lnSpc>
                <a:spcPct val="81000"/>
              </a:lnSpc>
              <a:defRPr sz="1800">
                <a:solidFill>
                  <a:srgbClr val="000000"/>
                </a:solidFill>
              </a:defRPr>
            </a:pPr>
            <a:r>
              <a:rPr lang="en-US" sz="2200" b="1" dirty="0">
                <a:solidFill>
                  <a:schemeClr val="bg1"/>
                </a:solidFill>
                <a:latin typeface="Arial"/>
                <a:ea typeface="Arial"/>
                <a:cs typeface="Arial"/>
                <a:sym typeface="Arial"/>
              </a:rPr>
              <a:t>Congressional trend to delegate legislative authority (“regulations”) to same agency that enforces them</a:t>
            </a:r>
          </a:p>
          <a:p>
            <a:pPr lvl="1">
              <a:lnSpc>
                <a:spcPct val="81000"/>
              </a:lnSpc>
              <a:defRPr sz="1800">
                <a:solidFill>
                  <a:srgbClr val="000000"/>
                </a:solidFill>
              </a:defRPr>
            </a:pPr>
            <a:r>
              <a:rPr lang="en-US" sz="2200" b="1" dirty="0">
                <a:solidFill>
                  <a:schemeClr val="bg1"/>
                </a:solidFill>
                <a:latin typeface="Arial"/>
                <a:ea typeface="Arial"/>
                <a:cs typeface="Arial"/>
                <a:sym typeface="Arial"/>
              </a:rPr>
              <a:t>Trend of delegating legislative (regulation), executive (enforcement), taxing (fees and fines), and judicial (administrative appeal) process to the same agency</a:t>
            </a:r>
          </a:p>
          <a:p>
            <a:pPr lvl="2">
              <a:lnSpc>
                <a:spcPct val="81000"/>
              </a:lnSpc>
              <a:defRPr sz="1800">
                <a:solidFill>
                  <a:srgbClr val="000000"/>
                </a:solidFill>
              </a:defRPr>
            </a:pPr>
            <a:r>
              <a:rPr lang="en-US" sz="2200" b="1" dirty="0">
                <a:solidFill>
                  <a:schemeClr val="bg1"/>
                </a:solidFill>
                <a:latin typeface="Arial"/>
                <a:ea typeface="Arial"/>
                <a:cs typeface="Arial"/>
                <a:sym typeface="Arial"/>
              </a:rPr>
              <a:t>Public Company Accounting Oversight Board</a:t>
            </a:r>
          </a:p>
          <a:p>
            <a:pPr lvl="2">
              <a:lnSpc>
                <a:spcPct val="81000"/>
              </a:lnSpc>
              <a:defRPr sz="1800">
                <a:solidFill>
                  <a:srgbClr val="000000"/>
                </a:solidFill>
              </a:defRPr>
            </a:pPr>
            <a:r>
              <a:rPr lang="en-US" sz="2200" b="1" dirty="0">
                <a:solidFill>
                  <a:schemeClr val="bg1"/>
                </a:solidFill>
                <a:latin typeface="Arial"/>
                <a:ea typeface="Arial"/>
                <a:cs typeface="Arial"/>
                <a:sym typeface="Arial"/>
              </a:rPr>
              <a:t>Consumer Financial Protection Bureau</a:t>
            </a:r>
          </a:p>
          <a:p>
            <a:pPr lvl="1">
              <a:lnSpc>
                <a:spcPct val="81000"/>
              </a:lnSpc>
              <a:defRPr sz="1800">
                <a:solidFill>
                  <a:srgbClr val="000000"/>
                </a:solidFill>
              </a:defRPr>
            </a:pPr>
            <a:endParaRPr lang="en-US" sz="2200" b="1" dirty="0">
              <a:solidFill>
                <a:schemeClr val="bg1"/>
              </a:solidFill>
              <a:latin typeface="Arial"/>
              <a:ea typeface="Arial"/>
              <a:cs typeface="Arial"/>
              <a:sym typeface="Arial"/>
            </a:endParaRPr>
          </a:p>
        </p:txBody>
      </p:sp>
      <p:sp>
        <p:nvSpPr>
          <p:cNvPr id="92" name="Shape 92"/>
          <p:cNvSpPr/>
          <p:nvPr/>
        </p:nvSpPr>
        <p:spPr>
          <a:xfrm>
            <a:off x="725487" y="1457325"/>
            <a:ext cx="7693027" cy="0"/>
          </a:xfrm>
          <a:prstGeom prst="line">
            <a:avLst/>
          </a:prstGeom>
          <a:ln>
            <a:solidFill>
              <a:srgbClr val="FFFFFF"/>
            </a:solidFill>
            <a:round/>
          </a:ln>
        </p:spPr>
        <p:txBody>
          <a:bodyPr lIns="0" tIns="0" rIns="0" bIns="0"/>
          <a:lstStyle/>
          <a:p>
            <a:pPr lvl="0" defTabSz="457200">
              <a:defRPr sz="1200">
                <a:latin typeface="+mn-lt"/>
                <a:ea typeface="+mn-ea"/>
                <a:cs typeface="+mn-cs"/>
                <a:sym typeface="Helvetica"/>
              </a:defRPr>
            </a:pPr>
            <a:endParaRPr/>
          </a:p>
        </p:txBody>
      </p:sp>
      <p:sp>
        <p:nvSpPr>
          <p:cNvPr id="94" name="Shape 94"/>
          <p:cNvSpPr/>
          <p:nvPr/>
        </p:nvSpPr>
        <p:spPr>
          <a:xfrm>
            <a:off x="5544489" y="6288328"/>
            <a:ext cx="3096787" cy="307777"/>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sz="1400" i="1">
                <a:solidFill>
                  <a:srgbClr val="D7E2DC"/>
                </a:solidFill>
                <a:latin typeface="Arial"/>
                <a:ea typeface="Arial"/>
                <a:cs typeface="Arial"/>
                <a:sym typeface="Arial"/>
              </a:defRPr>
            </a:lvl1pPr>
          </a:lstStyle>
          <a:p>
            <a:pPr lvl="0">
              <a:defRPr sz="1800" i="0">
                <a:solidFill>
                  <a:srgbClr val="000000"/>
                </a:solidFill>
              </a:defRPr>
            </a:pPr>
            <a:endParaRPr sz="1400" i="1" dirty="0">
              <a:solidFill>
                <a:srgbClr val="D7E2DC"/>
              </a:solidFill>
            </a:endParaRPr>
          </a:p>
        </p:txBody>
      </p:sp>
      <p:pic>
        <p:nvPicPr>
          <p:cNvPr id="95" name="image3.png"/>
          <p:cNvPicPr/>
          <p:nvPr/>
        </p:nvPicPr>
        <p:blipFill>
          <a:blip r:embed="rId3">
            <a:extLst/>
          </a:blip>
          <a:stretch>
            <a:fillRect/>
          </a:stretch>
        </p:blipFill>
        <p:spPr>
          <a:xfrm>
            <a:off x="7399364" y="394053"/>
            <a:ext cx="1200151" cy="847726"/>
          </a:xfrm>
          <a:prstGeom prst="rect">
            <a:avLst/>
          </a:prstGeom>
          <a:ln w="12700">
            <a:miter lim="400000"/>
          </a:ln>
        </p:spPr>
      </p:pic>
      <p:sp>
        <p:nvSpPr>
          <p:cNvPr id="2" name="Slide Number Placeholder 1">
            <a:extLst>
              <a:ext uri="{FF2B5EF4-FFF2-40B4-BE49-F238E27FC236}">
                <a16:creationId xmlns:a16="http://schemas.microsoft.com/office/drawing/2014/main" id="{CDE54C4C-97F5-A541-8427-D5FFAD8E36B7}"/>
              </a:ext>
            </a:extLst>
          </p:cNvPr>
          <p:cNvSpPr>
            <a:spLocks noGrp="1"/>
          </p:cNvSpPr>
          <p:nvPr>
            <p:ph type="sldNum" sz="quarter" idx="2"/>
          </p:nvPr>
        </p:nvSpPr>
        <p:spPr/>
        <p:txBody>
          <a:bodyPr/>
          <a:lstStyle/>
          <a:p>
            <a:pPr lvl="0"/>
            <a:fld id="{86CB4B4D-7CA3-9044-876B-883B54F8677D}" type="slidenum">
              <a:rPr lang="en-US" smtClean="0"/>
              <a:t>18</a:t>
            </a:fld>
            <a:endParaRPr lang="en-US"/>
          </a:p>
        </p:txBody>
      </p:sp>
    </p:spTree>
    <p:extLst>
      <p:ext uri="{BB962C8B-B14F-4D97-AF65-F5344CB8AC3E}">
        <p14:creationId xmlns:p14="http://schemas.microsoft.com/office/powerpoint/2010/main" val="1987774273"/>
      </p:ext>
    </p:extLst>
  </p:cSld>
  <p:clrMapOvr>
    <a:masterClrMapping/>
  </p:clrMapOvr>
  <p:transition spd="slow">
    <p:wip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Shape 90"/>
          <p:cNvSpPr>
            <a:spLocks noGrp="1"/>
          </p:cNvSpPr>
          <p:nvPr>
            <p:ph type="title"/>
          </p:nvPr>
        </p:nvSpPr>
        <p:spPr>
          <a:xfrm>
            <a:off x="514351" y="685801"/>
            <a:ext cx="7797663" cy="771526"/>
          </a:xfrm>
          <a:prstGeom prst="rect">
            <a:avLst/>
          </a:prstGeom>
        </p:spPr>
        <p:txBody>
          <a:bodyPr>
            <a:normAutofit/>
          </a:bodyPr>
          <a:lstStyle>
            <a:lvl1pPr algn="ctr">
              <a:defRPr sz="3000" b="1">
                <a:effectLst>
                  <a:outerShdw blurRad="38100" dist="38100" dir="2700000" rotWithShape="0">
                    <a:srgbClr val="000000">
                      <a:alpha val="43137"/>
                    </a:srgbClr>
                  </a:outerShdw>
                </a:effectLst>
                <a:latin typeface="Gotham Bold"/>
                <a:ea typeface="Gotham Bold"/>
                <a:cs typeface="Gotham Bold"/>
                <a:sym typeface="Gotham Bold"/>
              </a:defRPr>
            </a:lvl1pPr>
          </a:lstStyle>
          <a:p>
            <a:pPr lvl="0">
              <a:defRPr sz="1800" b="0">
                <a:solidFill>
                  <a:srgbClr val="000000"/>
                </a:solidFill>
                <a:effectLst/>
              </a:defRPr>
            </a:pPr>
            <a:r>
              <a:rPr lang="en-US" sz="3000" b="1" dirty="0">
                <a:solidFill>
                  <a:srgbClr val="F6F6F6"/>
                </a:solidFill>
                <a:effectLst>
                  <a:outerShdw blurRad="38100" dist="38100" dir="2700000" rotWithShape="0">
                    <a:srgbClr val="000000">
                      <a:alpha val="43137"/>
                    </a:srgbClr>
                  </a:outerShdw>
                </a:effectLst>
              </a:rPr>
              <a:t>MECHANICS FOR ARTICLE V PROCESS</a:t>
            </a:r>
            <a:endParaRPr sz="3000" b="1" dirty="0">
              <a:solidFill>
                <a:srgbClr val="F6F6F6"/>
              </a:solidFill>
              <a:effectLst>
                <a:outerShdw blurRad="38100" dist="38100" dir="2700000" rotWithShape="0">
                  <a:srgbClr val="000000">
                    <a:alpha val="43137"/>
                  </a:srgbClr>
                </a:outerShdw>
              </a:effectLst>
            </a:endParaRPr>
          </a:p>
        </p:txBody>
      </p:sp>
      <p:sp>
        <p:nvSpPr>
          <p:cNvPr id="91" name="Shape 91"/>
          <p:cNvSpPr>
            <a:spLocks noGrp="1"/>
          </p:cNvSpPr>
          <p:nvPr>
            <p:ph type="body" idx="1"/>
          </p:nvPr>
        </p:nvSpPr>
        <p:spPr>
          <a:xfrm>
            <a:off x="636662" y="1615920"/>
            <a:ext cx="7675352" cy="4456860"/>
          </a:xfrm>
          <a:prstGeom prst="rect">
            <a:avLst/>
          </a:prstGeom>
        </p:spPr>
        <p:txBody>
          <a:bodyPr>
            <a:normAutofit/>
          </a:bodyPr>
          <a:lstStyle/>
          <a:p>
            <a:pPr marL="457200" lvl="0" indent="-457200">
              <a:buAutoNum type="arabicPeriod"/>
            </a:pPr>
            <a:r>
              <a:rPr lang="en-US" dirty="0">
                <a:solidFill>
                  <a:srgbClr val="FFFFFF"/>
                </a:solidFill>
                <a:latin typeface="Arial"/>
                <a:ea typeface="Arial"/>
                <a:cs typeface="Arial"/>
                <a:sym typeface="Arial"/>
              </a:rPr>
              <a:t>34 states submit applications on the same topic.</a:t>
            </a:r>
          </a:p>
          <a:p>
            <a:pPr marL="457200" lvl="0" indent="-457200">
              <a:buAutoNum type="arabicPeriod"/>
            </a:pPr>
            <a:r>
              <a:rPr lang="en-US" dirty="0">
                <a:solidFill>
                  <a:srgbClr val="FFFFFF"/>
                </a:solidFill>
                <a:latin typeface="Arial"/>
                <a:ea typeface="Arial"/>
                <a:cs typeface="Arial"/>
                <a:sym typeface="Arial"/>
              </a:rPr>
              <a:t>Congress is required to call the convention. </a:t>
            </a:r>
          </a:p>
          <a:p>
            <a:pPr marL="457200" lvl="0" indent="-457200">
              <a:buAutoNum type="arabicPeriod"/>
            </a:pPr>
            <a:r>
              <a:rPr lang="en-US" dirty="0">
                <a:solidFill>
                  <a:srgbClr val="FFFFFF"/>
                </a:solidFill>
                <a:latin typeface="Arial"/>
                <a:ea typeface="Arial"/>
                <a:cs typeface="Arial"/>
                <a:sym typeface="Arial"/>
              </a:rPr>
              <a:t>State legislature appoints delegation; one vote per delegation.</a:t>
            </a:r>
          </a:p>
          <a:p>
            <a:pPr marL="457200" lvl="0" indent="-457200">
              <a:buAutoNum type="arabicPeriod"/>
            </a:pPr>
            <a:r>
              <a:rPr lang="en-US" dirty="0">
                <a:solidFill>
                  <a:srgbClr val="FFFFFF"/>
                </a:solidFill>
                <a:latin typeface="Arial"/>
                <a:ea typeface="Arial"/>
                <a:cs typeface="Arial"/>
                <a:sym typeface="Arial"/>
              </a:rPr>
              <a:t>Delegations adopt rules of the convention.</a:t>
            </a:r>
          </a:p>
          <a:p>
            <a:pPr marL="457200" lvl="0" indent="-457200">
              <a:buAutoNum type="arabicPeriod"/>
            </a:pPr>
            <a:r>
              <a:rPr lang="en-US" dirty="0">
                <a:solidFill>
                  <a:srgbClr val="FFFFFF"/>
                </a:solidFill>
                <a:latin typeface="Arial"/>
                <a:ea typeface="Arial"/>
                <a:cs typeface="Arial"/>
                <a:sym typeface="Arial"/>
              </a:rPr>
              <a:t>Delegations debate, propose, and vote on possible amendments, limited to subjects of resolutions.</a:t>
            </a:r>
          </a:p>
          <a:p>
            <a:pPr marL="457200" lvl="0" indent="-457200">
              <a:buAutoNum type="arabicPeriod"/>
            </a:pPr>
            <a:r>
              <a:rPr lang="en-US" dirty="0">
                <a:solidFill>
                  <a:srgbClr val="FFFFFF"/>
                </a:solidFill>
                <a:latin typeface="Arial"/>
                <a:ea typeface="Arial"/>
                <a:cs typeface="Arial"/>
                <a:sym typeface="Arial"/>
              </a:rPr>
              <a:t>Proposed amendments are sent to the states for ratification.</a:t>
            </a:r>
          </a:p>
          <a:p>
            <a:pPr marL="457200" lvl="0" indent="-457200">
              <a:buAutoNum type="arabicPeriod"/>
            </a:pPr>
            <a:r>
              <a:rPr lang="en-US" dirty="0">
                <a:solidFill>
                  <a:srgbClr val="FFFFFF"/>
                </a:solidFill>
                <a:latin typeface="Arial"/>
                <a:ea typeface="Arial"/>
                <a:cs typeface="Arial"/>
                <a:sym typeface="Arial"/>
              </a:rPr>
              <a:t>If 38 states ratify, the proposed amendments become part of the Constitution.</a:t>
            </a:r>
          </a:p>
          <a:p>
            <a:pPr lvl="1">
              <a:lnSpc>
                <a:spcPct val="81000"/>
              </a:lnSpc>
              <a:defRPr sz="1800">
                <a:solidFill>
                  <a:srgbClr val="000000"/>
                </a:solidFill>
              </a:defRPr>
            </a:pPr>
            <a:endParaRPr lang="en-US" sz="2200" b="1" dirty="0">
              <a:solidFill>
                <a:schemeClr val="bg1"/>
              </a:solidFill>
              <a:latin typeface="Arial"/>
              <a:ea typeface="Arial"/>
              <a:cs typeface="Arial"/>
              <a:sym typeface="Arial"/>
            </a:endParaRPr>
          </a:p>
        </p:txBody>
      </p:sp>
      <p:sp>
        <p:nvSpPr>
          <p:cNvPr id="92" name="Shape 92"/>
          <p:cNvSpPr/>
          <p:nvPr/>
        </p:nvSpPr>
        <p:spPr>
          <a:xfrm>
            <a:off x="725487" y="1457325"/>
            <a:ext cx="7693027" cy="0"/>
          </a:xfrm>
          <a:prstGeom prst="line">
            <a:avLst/>
          </a:prstGeom>
          <a:ln>
            <a:solidFill>
              <a:srgbClr val="FFFFFF"/>
            </a:solidFill>
            <a:round/>
          </a:ln>
        </p:spPr>
        <p:txBody>
          <a:bodyPr lIns="0" tIns="0" rIns="0" bIns="0"/>
          <a:lstStyle/>
          <a:p>
            <a:pPr lvl="0" defTabSz="457200">
              <a:defRPr sz="1200">
                <a:latin typeface="+mn-lt"/>
                <a:ea typeface="+mn-ea"/>
                <a:cs typeface="+mn-cs"/>
                <a:sym typeface="Helvetica"/>
              </a:defRPr>
            </a:pPr>
            <a:endParaRPr/>
          </a:p>
        </p:txBody>
      </p:sp>
      <p:sp>
        <p:nvSpPr>
          <p:cNvPr id="94" name="Shape 94"/>
          <p:cNvSpPr/>
          <p:nvPr/>
        </p:nvSpPr>
        <p:spPr>
          <a:xfrm>
            <a:off x="5544489" y="6288328"/>
            <a:ext cx="3096787" cy="307777"/>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sz="1400" i="1">
                <a:solidFill>
                  <a:srgbClr val="D7E2DC"/>
                </a:solidFill>
                <a:latin typeface="Arial"/>
                <a:ea typeface="Arial"/>
                <a:cs typeface="Arial"/>
                <a:sym typeface="Arial"/>
              </a:defRPr>
            </a:lvl1pPr>
          </a:lstStyle>
          <a:p>
            <a:pPr lvl="0">
              <a:defRPr sz="1800" i="0">
                <a:solidFill>
                  <a:srgbClr val="000000"/>
                </a:solidFill>
              </a:defRPr>
            </a:pPr>
            <a:endParaRPr sz="1400" i="1" dirty="0">
              <a:solidFill>
                <a:srgbClr val="D7E2DC"/>
              </a:solidFill>
            </a:endParaRPr>
          </a:p>
        </p:txBody>
      </p:sp>
      <p:pic>
        <p:nvPicPr>
          <p:cNvPr id="95" name="image3.png"/>
          <p:cNvPicPr/>
          <p:nvPr/>
        </p:nvPicPr>
        <p:blipFill>
          <a:blip r:embed="rId3">
            <a:extLst/>
          </a:blip>
          <a:stretch>
            <a:fillRect/>
          </a:stretch>
        </p:blipFill>
        <p:spPr>
          <a:xfrm>
            <a:off x="7399364" y="394053"/>
            <a:ext cx="1200151" cy="847726"/>
          </a:xfrm>
          <a:prstGeom prst="rect">
            <a:avLst/>
          </a:prstGeom>
          <a:ln w="12700">
            <a:miter lim="400000"/>
          </a:ln>
        </p:spPr>
      </p:pic>
      <p:sp>
        <p:nvSpPr>
          <p:cNvPr id="2" name="Slide Number Placeholder 1">
            <a:extLst>
              <a:ext uri="{FF2B5EF4-FFF2-40B4-BE49-F238E27FC236}">
                <a16:creationId xmlns:a16="http://schemas.microsoft.com/office/drawing/2014/main" id="{CDE54C4C-97F5-A541-8427-D5FFAD8E36B7}"/>
              </a:ext>
            </a:extLst>
          </p:cNvPr>
          <p:cNvSpPr>
            <a:spLocks noGrp="1"/>
          </p:cNvSpPr>
          <p:nvPr>
            <p:ph type="sldNum" sz="quarter" idx="2"/>
          </p:nvPr>
        </p:nvSpPr>
        <p:spPr/>
        <p:txBody>
          <a:bodyPr/>
          <a:lstStyle/>
          <a:p>
            <a:pPr lvl="0"/>
            <a:fld id="{86CB4B4D-7CA3-9044-876B-883B54F8677D}" type="slidenum">
              <a:rPr lang="en-US" smtClean="0"/>
              <a:t>19</a:t>
            </a:fld>
            <a:endParaRPr lang="en-US"/>
          </a:p>
        </p:txBody>
      </p:sp>
    </p:spTree>
    <p:extLst>
      <p:ext uri="{BB962C8B-B14F-4D97-AF65-F5344CB8AC3E}">
        <p14:creationId xmlns:p14="http://schemas.microsoft.com/office/powerpoint/2010/main" val="176289773"/>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Shape 83"/>
          <p:cNvSpPr>
            <a:spLocks noGrp="1"/>
          </p:cNvSpPr>
          <p:nvPr>
            <p:ph type="title"/>
          </p:nvPr>
        </p:nvSpPr>
        <p:spPr>
          <a:xfrm>
            <a:off x="590713" y="359296"/>
            <a:ext cx="7797663" cy="1098029"/>
          </a:xfrm>
          <a:prstGeom prst="rect">
            <a:avLst/>
          </a:prstGeom>
        </p:spPr>
        <p:txBody>
          <a:bodyPr>
            <a:normAutofit/>
          </a:bodyPr>
          <a:lstStyle>
            <a:lvl1pPr algn="ctr">
              <a:defRPr sz="3000" b="1">
                <a:effectLst>
                  <a:outerShdw blurRad="38100" dist="38100" dir="2700000" rotWithShape="0">
                    <a:srgbClr val="000000">
                      <a:alpha val="43137"/>
                    </a:srgbClr>
                  </a:outerShdw>
                </a:effectLst>
                <a:latin typeface="Gotham Bold"/>
                <a:ea typeface="Gotham Bold"/>
                <a:cs typeface="Gotham Bold"/>
                <a:sym typeface="Gotham Bold"/>
              </a:defRPr>
            </a:lvl1pPr>
          </a:lstStyle>
          <a:p>
            <a:pPr lvl="0">
              <a:defRPr sz="1800" b="0">
                <a:solidFill>
                  <a:srgbClr val="000000"/>
                </a:solidFill>
                <a:effectLst/>
              </a:defRPr>
            </a:pPr>
            <a:r>
              <a:rPr lang="en-US" sz="4000" b="1" dirty="0">
                <a:solidFill>
                  <a:srgbClr val="F6F6F6"/>
                </a:solidFill>
                <a:effectLst>
                  <a:outerShdw blurRad="38100" dist="38100" dir="2700000" rotWithShape="0">
                    <a:srgbClr val="000000">
                      <a:alpha val="43137"/>
                    </a:srgbClr>
                  </a:outerShdw>
                </a:effectLst>
              </a:rPr>
              <a:t>FOR INFORMATION</a:t>
            </a:r>
            <a:br>
              <a:rPr lang="en-US" sz="3000" b="1" dirty="0">
                <a:solidFill>
                  <a:srgbClr val="F6F6F6"/>
                </a:solidFill>
                <a:effectLst>
                  <a:outerShdw blurRad="38100" dist="38100" dir="2700000" rotWithShape="0">
                    <a:srgbClr val="000000">
                      <a:alpha val="43137"/>
                    </a:srgbClr>
                  </a:outerShdw>
                </a:effectLst>
              </a:rPr>
            </a:br>
            <a:r>
              <a:rPr lang="en-US" sz="3000" b="1" dirty="0">
                <a:solidFill>
                  <a:srgbClr val="F6F6F6"/>
                </a:solidFill>
                <a:effectLst>
                  <a:outerShdw blurRad="38100" dist="38100" dir="2700000" rotWithShape="0">
                    <a:srgbClr val="000000">
                      <a:alpha val="43137"/>
                    </a:srgbClr>
                  </a:outerShdw>
                </a:effectLst>
              </a:rPr>
              <a:t>(take a pic of this slide)</a:t>
            </a:r>
            <a:endParaRPr sz="3000" b="1" dirty="0">
              <a:solidFill>
                <a:srgbClr val="F6F6F6"/>
              </a:solidFill>
              <a:effectLst>
                <a:outerShdw blurRad="38100" dist="38100" dir="2700000" rotWithShape="0">
                  <a:srgbClr val="000000">
                    <a:alpha val="43137"/>
                  </a:srgbClr>
                </a:outerShdw>
              </a:effectLst>
            </a:endParaRPr>
          </a:p>
        </p:txBody>
      </p:sp>
      <p:sp>
        <p:nvSpPr>
          <p:cNvPr id="84" name="Shape 84"/>
          <p:cNvSpPr>
            <a:spLocks noGrp="1"/>
          </p:cNvSpPr>
          <p:nvPr>
            <p:ph type="body" idx="1"/>
          </p:nvPr>
        </p:nvSpPr>
        <p:spPr>
          <a:xfrm>
            <a:off x="725487" y="1533527"/>
            <a:ext cx="7662889" cy="4790533"/>
          </a:xfrm>
          <a:prstGeom prst="rect">
            <a:avLst/>
          </a:prstGeom>
        </p:spPr>
        <p:txBody>
          <a:bodyPr>
            <a:normAutofit/>
          </a:bodyPr>
          <a:lstStyle/>
          <a:p>
            <a:pPr marL="0" lvl="0" indent="0">
              <a:lnSpc>
                <a:spcPct val="81000"/>
              </a:lnSpc>
              <a:buNone/>
              <a:defRPr sz="1800">
                <a:solidFill>
                  <a:srgbClr val="000000"/>
                </a:solidFill>
              </a:defRPr>
            </a:pPr>
            <a:endParaRPr sz="2200" dirty="0">
              <a:solidFill>
                <a:srgbClr val="F6F6F6"/>
              </a:solidFill>
            </a:endParaRPr>
          </a:p>
          <a:p>
            <a:pPr marL="0" lvl="1" indent="342900">
              <a:lnSpc>
                <a:spcPct val="81000"/>
              </a:lnSpc>
              <a:spcBef>
                <a:spcPts val="300"/>
              </a:spcBef>
              <a:buSzTx/>
              <a:buNone/>
              <a:defRPr sz="1800">
                <a:solidFill>
                  <a:srgbClr val="000000"/>
                </a:solidFill>
              </a:defRPr>
            </a:pPr>
            <a:endParaRPr dirty="0">
              <a:solidFill>
                <a:srgbClr val="F6F6F6"/>
              </a:solidFill>
              <a:latin typeface="Arial"/>
              <a:ea typeface="Arial"/>
              <a:cs typeface="Arial"/>
              <a:sym typeface="Arial"/>
            </a:endParaRPr>
          </a:p>
        </p:txBody>
      </p:sp>
      <p:sp>
        <p:nvSpPr>
          <p:cNvPr id="85" name="Shape 85"/>
          <p:cNvSpPr/>
          <p:nvPr/>
        </p:nvSpPr>
        <p:spPr>
          <a:xfrm>
            <a:off x="725487" y="1457325"/>
            <a:ext cx="7693027" cy="0"/>
          </a:xfrm>
          <a:prstGeom prst="line">
            <a:avLst/>
          </a:prstGeom>
          <a:ln>
            <a:solidFill>
              <a:srgbClr val="FFFFFF"/>
            </a:solidFill>
            <a:round/>
          </a:ln>
        </p:spPr>
        <p:txBody>
          <a:bodyPr lIns="0" tIns="0" rIns="0" bIns="0"/>
          <a:lstStyle/>
          <a:p>
            <a:pPr lvl="0" defTabSz="457200">
              <a:defRPr sz="1200">
                <a:latin typeface="+mn-lt"/>
                <a:ea typeface="+mn-ea"/>
                <a:cs typeface="+mn-cs"/>
                <a:sym typeface="Helvetica"/>
              </a:defRPr>
            </a:pPr>
            <a:endParaRPr/>
          </a:p>
        </p:txBody>
      </p:sp>
      <p:pic>
        <p:nvPicPr>
          <p:cNvPr id="86" name="image3.png"/>
          <p:cNvPicPr/>
          <p:nvPr/>
        </p:nvPicPr>
        <p:blipFill>
          <a:blip r:embed="rId3">
            <a:extLst/>
          </a:blip>
          <a:stretch>
            <a:fillRect/>
          </a:stretch>
        </p:blipFill>
        <p:spPr>
          <a:xfrm>
            <a:off x="7399364" y="394053"/>
            <a:ext cx="1200151" cy="847726"/>
          </a:xfrm>
          <a:prstGeom prst="rect">
            <a:avLst/>
          </a:prstGeom>
          <a:ln w="12700">
            <a:miter lim="400000"/>
          </a:ln>
        </p:spPr>
      </p:pic>
      <p:sp>
        <p:nvSpPr>
          <p:cNvPr id="2" name="Slide Number Placeholder 1">
            <a:extLst>
              <a:ext uri="{FF2B5EF4-FFF2-40B4-BE49-F238E27FC236}">
                <a16:creationId xmlns:a16="http://schemas.microsoft.com/office/drawing/2014/main" id="{33ACB168-7D42-4E4B-9CB5-F945D1CA6F68}"/>
              </a:ext>
            </a:extLst>
          </p:cNvPr>
          <p:cNvSpPr>
            <a:spLocks noGrp="1"/>
          </p:cNvSpPr>
          <p:nvPr>
            <p:ph type="sldNum" sz="quarter" idx="2"/>
          </p:nvPr>
        </p:nvSpPr>
        <p:spPr/>
        <p:txBody>
          <a:bodyPr/>
          <a:lstStyle/>
          <a:p>
            <a:pPr lvl="0"/>
            <a:fld id="{86CB4B4D-7CA3-9044-876B-883B54F8677D}" type="slidenum">
              <a:rPr lang="en-US" smtClean="0"/>
              <a:t>2</a:t>
            </a:fld>
            <a:endParaRPr lang="en-US"/>
          </a:p>
        </p:txBody>
      </p:sp>
      <p:sp>
        <p:nvSpPr>
          <p:cNvPr id="3" name="TextBox 2">
            <a:extLst>
              <a:ext uri="{FF2B5EF4-FFF2-40B4-BE49-F238E27FC236}">
                <a16:creationId xmlns:a16="http://schemas.microsoft.com/office/drawing/2014/main" id="{F5F3930B-02A1-6849-AA8E-2C6359B0A018}"/>
              </a:ext>
            </a:extLst>
          </p:cNvPr>
          <p:cNvSpPr txBox="1"/>
          <p:nvPr/>
        </p:nvSpPr>
        <p:spPr>
          <a:xfrm flipH="1">
            <a:off x="725487" y="2321867"/>
            <a:ext cx="8013779" cy="2893098"/>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1" hangingPunct="0">
              <a:lnSpc>
                <a:spcPct val="100000"/>
              </a:lnSpc>
              <a:spcBef>
                <a:spcPts val="0"/>
              </a:spcBef>
              <a:spcAft>
                <a:spcPts val="0"/>
              </a:spcAft>
              <a:buClrTx/>
              <a:buSzTx/>
              <a:buFontTx/>
              <a:buNone/>
              <a:tabLst/>
            </a:pPr>
            <a:r>
              <a:rPr kumimoji="0" lang="en-US" sz="6000" b="1" i="0" u="none" strike="noStrike" cap="none" spc="0" normalizeH="0" baseline="0" dirty="0">
                <a:ln>
                  <a:noFill/>
                </a:ln>
                <a:solidFill>
                  <a:schemeClr val="bg1"/>
                </a:solidFill>
                <a:effectLst/>
                <a:uFillTx/>
                <a:latin typeface="Tahoma" panose="020B0604030504040204" pitchFamily="34" charset="0"/>
                <a:ea typeface="Tahoma" panose="020B0604030504040204" pitchFamily="34" charset="0"/>
                <a:cs typeface="Tahoma" panose="020B0604030504040204" pitchFamily="34" charset="0"/>
                <a:sym typeface="Corbel"/>
                <a:hlinkClick r:id="rId4">
                  <a:extLst>
                    <a:ext uri="{A12FA001-AC4F-418D-AE19-62706E023703}">
                      <ahyp:hlinkClr xmlns:ahyp="http://schemas.microsoft.com/office/drawing/2018/hyperlinkcolor" val="tx"/>
                    </a:ext>
                  </a:extLst>
                </a:hlinkClick>
              </a:rPr>
              <a:t>www.cosaction.com</a:t>
            </a:r>
            <a:endParaRPr kumimoji="0" lang="en-US" sz="6000" b="1" i="0" u="none" strike="noStrike" cap="none" spc="0" normalizeH="0" baseline="0" dirty="0">
              <a:ln>
                <a:noFill/>
              </a:ln>
              <a:solidFill>
                <a:schemeClr val="bg1"/>
              </a:solidFill>
              <a:effectLst/>
              <a:uFillTx/>
              <a:latin typeface="Tahoma" panose="020B0604030504040204" pitchFamily="34" charset="0"/>
              <a:ea typeface="Tahoma" panose="020B0604030504040204" pitchFamily="34" charset="0"/>
              <a:cs typeface="Tahoma" panose="020B0604030504040204" pitchFamily="34" charset="0"/>
              <a:sym typeface="Corbel"/>
            </a:endParaRPr>
          </a:p>
          <a:p>
            <a:pPr marL="0" marR="0" indent="0" algn="ctr" defTabSz="914400" rtl="0" fontAlgn="auto" latinLnBrk="1" hangingPunct="0">
              <a:lnSpc>
                <a:spcPct val="100000"/>
              </a:lnSpc>
              <a:spcBef>
                <a:spcPts val="0"/>
              </a:spcBef>
              <a:spcAft>
                <a:spcPts val="0"/>
              </a:spcAft>
              <a:buClrTx/>
              <a:buSzTx/>
              <a:buFontTx/>
              <a:buNone/>
              <a:tabLst/>
            </a:pPr>
            <a:endParaRPr kumimoji="0" lang="en-US" sz="1400" b="1" i="0" u="none" strike="noStrike" cap="none" spc="0" normalizeH="0" baseline="0" dirty="0">
              <a:ln>
                <a:noFill/>
              </a:ln>
              <a:solidFill>
                <a:schemeClr val="bg1"/>
              </a:solidFill>
              <a:effectLst/>
              <a:uFillTx/>
              <a:latin typeface="Tahoma" panose="020B0604030504040204" pitchFamily="34" charset="0"/>
              <a:ea typeface="Tahoma" panose="020B0604030504040204" pitchFamily="34" charset="0"/>
              <a:cs typeface="Tahoma" panose="020B0604030504040204" pitchFamily="34" charset="0"/>
              <a:sym typeface="Corbel"/>
            </a:endParaRPr>
          </a:p>
          <a:p>
            <a:pPr marL="0" marR="0" indent="0" algn="ctr" defTabSz="914400" rtl="0" fontAlgn="auto" latinLnBrk="1" hangingPunct="0">
              <a:lnSpc>
                <a:spcPct val="100000"/>
              </a:lnSpc>
              <a:spcBef>
                <a:spcPts val="0"/>
              </a:spcBef>
              <a:spcAft>
                <a:spcPts val="0"/>
              </a:spcAft>
              <a:buClrTx/>
              <a:buSzTx/>
              <a:buFontTx/>
              <a:buNone/>
              <a:tabLst/>
            </a:pPr>
            <a:r>
              <a:rPr lang="en-US" sz="3600" b="1" dirty="0">
                <a:solidFill>
                  <a:schemeClr val="bg1"/>
                </a:solidFill>
                <a:latin typeface="Tahoma" panose="020B0604030504040204" pitchFamily="34" charset="0"/>
                <a:ea typeface="Tahoma" panose="020B0604030504040204" pitchFamily="34" charset="0"/>
                <a:cs typeface="Tahoma" panose="020B0604030504040204" pitchFamily="34" charset="0"/>
                <a:hlinkClick r:id="rId5">
                  <a:extLst>
                    <a:ext uri="{A12FA001-AC4F-418D-AE19-62706E023703}">
                      <ahyp:hlinkClr xmlns:ahyp="http://schemas.microsoft.com/office/drawing/2018/hyperlinkcolor" val="tx"/>
                    </a:ext>
                  </a:extLst>
                </a:hlinkClick>
              </a:rPr>
              <a:t>m</a:t>
            </a:r>
            <a:r>
              <a:rPr kumimoji="0" lang="en-US" sz="3600" b="1" i="0" u="none" strike="noStrike" cap="none" spc="0" normalizeH="0" baseline="0" dirty="0">
                <a:ln>
                  <a:noFill/>
                </a:ln>
                <a:solidFill>
                  <a:schemeClr val="bg1"/>
                </a:solidFill>
                <a:effectLst/>
                <a:uFillTx/>
                <a:latin typeface="Tahoma" panose="020B0604030504040204" pitchFamily="34" charset="0"/>
                <a:ea typeface="Tahoma" panose="020B0604030504040204" pitchFamily="34" charset="0"/>
                <a:cs typeface="Tahoma" panose="020B0604030504040204" pitchFamily="34" charset="0"/>
                <a:sym typeface="Corbel"/>
                <a:hlinkClick r:id="rId5">
                  <a:extLst>
                    <a:ext uri="{A12FA001-AC4F-418D-AE19-62706E023703}">
                      <ahyp:hlinkClr xmlns:ahyp="http://schemas.microsoft.com/office/drawing/2018/hyperlinkcolor" val="tx"/>
                    </a:ext>
                  </a:extLst>
                </a:hlinkClick>
              </a:rPr>
              <a:t>aurice.emmer@cosaction.com</a:t>
            </a:r>
            <a:endParaRPr kumimoji="0" lang="en-US" sz="3600" b="1" i="0" u="none" strike="noStrike" cap="none" spc="0" normalizeH="0" baseline="0" dirty="0">
              <a:ln>
                <a:noFill/>
              </a:ln>
              <a:solidFill>
                <a:schemeClr val="bg1"/>
              </a:solidFill>
              <a:effectLst/>
              <a:uFillTx/>
              <a:latin typeface="Tahoma" panose="020B0604030504040204" pitchFamily="34" charset="0"/>
              <a:ea typeface="Tahoma" panose="020B0604030504040204" pitchFamily="34" charset="0"/>
              <a:cs typeface="Tahoma" panose="020B0604030504040204" pitchFamily="34" charset="0"/>
              <a:sym typeface="Corbel"/>
            </a:endParaRPr>
          </a:p>
          <a:p>
            <a:pPr marL="0" marR="0" indent="0" algn="ctr" defTabSz="914400" rtl="0" fontAlgn="auto" latinLnBrk="1" hangingPunct="0">
              <a:lnSpc>
                <a:spcPct val="100000"/>
              </a:lnSpc>
              <a:spcBef>
                <a:spcPts val="0"/>
              </a:spcBef>
              <a:spcAft>
                <a:spcPts val="0"/>
              </a:spcAft>
              <a:buClrTx/>
              <a:buSzTx/>
              <a:buFontTx/>
              <a:buNone/>
              <a:tabLst/>
            </a:pPr>
            <a:r>
              <a:rPr lang="en-US" sz="3600" b="1" dirty="0">
                <a:solidFill>
                  <a:schemeClr val="bg1"/>
                </a:solidFill>
                <a:latin typeface="Tahoma" panose="020B0604030504040204" pitchFamily="34" charset="0"/>
                <a:ea typeface="Tahoma" panose="020B0604030504040204" pitchFamily="34" charset="0"/>
                <a:cs typeface="Tahoma" panose="020B0604030504040204" pitchFamily="34" charset="0"/>
              </a:rPr>
              <a:t>(415) 806-0592</a:t>
            </a:r>
          </a:p>
          <a:p>
            <a:pPr marL="0" marR="0" indent="0" algn="ctr" defTabSz="914400" rtl="0" fontAlgn="auto" latinLnBrk="1" hangingPunct="0">
              <a:lnSpc>
                <a:spcPct val="100000"/>
              </a:lnSpc>
              <a:spcBef>
                <a:spcPts val="0"/>
              </a:spcBef>
              <a:spcAft>
                <a:spcPts val="0"/>
              </a:spcAft>
              <a:buClrTx/>
              <a:buSzTx/>
              <a:buFontTx/>
              <a:buNone/>
              <a:tabLst/>
            </a:pPr>
            <a:r>
              <a:rPr lang="en-US" sz="3600" b="1" dirty="0">
                <a:solidFill>
                  <a:schemeClr val="bg1"/>
                </a:solidFill>
                <a:latin typeface="Tahoma" panose="020B0604030504040204" pitchFamily="34" charset="0"/>
                <a:ea typeface="Tahoma" panose="020B0604030504040204" pitchFamily="34" charset="0"/>
                <a:cs typeface="Tahoma" panose="020B0604030504040204" pitchFamily="34" charset="0"/>
              </a:rPr>
              <a:t>(phone and text)</a:t>
            </a:r>
            <a:endParaRPr kumimoji="0" lang="en-US" sz="3600" b="1" i="0" u="none" strike="noStrike" cap="none" spc="0" normalizeH="0" baseline="0" dirty="0">
              <a:ln>
                <a:noFill/>
              </a:ln>
              <a:solidFill>
                <a:schemeClr val="bg1"/>
              </a:solidFill>
              <a:effectLst/>
              <a:uFillTx/>
              <a:latin typeface="Tahoma" panose="020B0604030504040204" pitchFamily="34" charset="0"/>
              <a:ea typeface="Tahoma" panose="020B0604030504040204" pitchFamily="34" charset="0"/>
              <a:cs typeface="Tahoma" panose="020B0604030504040204" pitchFamily="34" charset="0"/>
              <a:sym typeface="Corbel"/>
            </a:endParaRPr>
          </a:p>
        </p:txBody>
      </p:sp>
    </p:spTree>
    <p:extLst>
      <p:ext uri="{BB962C8B-B14F-4D97-AF65-F5344CB8AC3E}">
        <p14:creationId xmlns:p14="http://schemas.microsoft.com/office/powerpoint/2010/main" val="1440083450"/>
      </p:ext>
    </p:extLst>
  </p:cSld>
  <p:clrMapOvr>
    <a:masterClrMapping/>
  </p:clrMapOvr>
  <p:transition spd="slow">
    <p:push dir="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Shape 90"/>
          <p:cNvSpPr>
            <a:spLocks noGrp="1"/>
          </p:cNvSpPr>
          <p:nvPr>
            <p:ph type="title"/>
          </p:nvPr>
        </p:nvSpPr>
        <p:spPr>
          <a:xfrm>
            <a:off x="201776" y="407811"/>
            <a:ext cx="7797663" cy="771526"/>
          </a:xfrm>
          <a:prstGeom prst="rect">
            <a:avLst/>
          </a:prstGeom>
        </p:spPr>
        <p:txBody>
          <a:bodyPr>
            <a:normAutofit/>
          </a:bodyPr>
          <a:lstStyle>
            <a:lvl1pPr algn="ctr">
              <a:defRPr sz="3000" b="1">
                <a:effectLst>
                  <a:outerShdw blurRad="38100" dist="38100" dir="2700000" rotWithShape="0">
                    <a:srgbClr val="000000">
                      <a:alpha val="43137"/>
                    </a:srgbClr>
                  </a:outerShdw>
                </a:effectLst>
                <a:latin typeface="Gotham Bold"/>
                <a:ea typeface="Gotham Bold"/>
                <a:cs typeface="Gotham Bold"/>
                <a:sym typeface="Gotham Bold"/>
              </a:defRPr>
            </a:lvl1pPr>
          </a:lstStyle>
          <a:p>
            <a:pPr lvl="0">
              <a:defRPr sz="1800" b="0">
                <a:solidFill>
                  <a:srgbClr val="000000"/>
                </a:solidFill>
                <a:effectLst/>
              </a:defRPr>
            </a:pPr>
            <a:r>
              <a:rPr lang="en-US" sz="3000" b="1" dirty="0">
                <a:solidFill>
                  <a:srgbClr val="F6F6F6"/>
                </a:solidFill>
                <a:effectLst>
                  <a:outerShdw blurRad="38100" dist="38100" dir="2700000" rotWithShape="0">
                    <a:srgbClr val="000000">
                      <a:alpha val="43137"/>
                    </a:srgbClr>
                  </a:outerShdw>
                </a:effectLst>
              </a:rPr>
              <a:t>LEADING SCHOLAR ON ARTICLE V PROCESS</a:t>
            </a:r>
            <a:endParaRPr sz="3000" b="1" dirty="0">
              <a:solidFill>
                <a:srgbClr val="F6F6F6"/>
              </a:solidFill>
              <a:effectLst>
                <a:outerShdw blurRad="38100" dist="38100" dir="2700000" rotWithShape="0">
                  <a:srgbClr val="000000">
                    <a:alpha val="43137"/>
                  </a:srgbClr>
                </a:outerShdw>
              </a:effectLst>
            </a:endParaRPr>
          </a:p>
        </p:txBody>
      </p:sp>
      <p:sp>
        <p:nvSpPr>
          <p:cNvPr id="91" name="Shape 91"/>
          <p:cNvSpPr>
            <a:spLocks noGrp="1"/>
          </p:cNvSpPr>
          <p:nvPr>
            <p:ph type="body" idx="1"/>
          </p:nvPr>
        </p:nvSpPr>
        <p:spPr>
          <a:xfrm>
            <a:off x="636662" y="2143594"/>
            <a:ext cx="7675352" cy="3312826"/>
          </a:xfrm>
          <a:prstGeom prst="rect">
            <a:avLst/>
          </a:prstGeom>
        </p:spPr>
        <p:txBody>
          <a:bodyPr>
            <a:normAutofit/>
          </a:bodyPr>
          <a:lstStyle/>
          <a:p>
            <a:pPr lvl="1">
              <a:lnSpc>
                <a:spcPct val="81000"/>
              </a:lnSpc>
              <a:defRPr sz="1800">
                <a:solidFill>
                  <a:srgbClr val="000000"/>
                </a:solidFill>
              </a:defRPr>
            </a:pPr>
            <a:endParaRPr lang="en-US" sz="2200" b="1" dirty="0">
              <a:solidFill>
                <a:schemeClr val="bg1"/>
              </a:solidFill>
              <a:latin typeface="Arial"/>
              <a:ea typeface="Arial"/>
              <a:cs typeface="Arial"/>
              <a:sym typeface="Arial"/>
            </a:endParaRPr>
          </a:p>
          <a:p>
            <a:pPr lvl="1">
              <a:lnSpc>
                <a:spcPct val="81000"/>
              </a:lnSpc>
              <a:defRPr sz="1800">
                <a:solidFill>
                  <a:srgbClr val="000000"/>
                </a:solidFill>
              </a:defRPr>
            </a:pPr>
            <a:r>
              <a:rPr lang="en-US" sz="2200" b="1" dirty="0">
                <a:solidFill>
                  <a:schemeClr val="bg1"/>
                </a:solidFill>
                <a:latin typeface="Arial"/>
                <a:ea typeface="Arial"/>
                <a:cs typeface="Arial"/>
                <a:sym typeface="Arial"/>
              </a:rPr>
              <a:t>PROFESSOR ROBERT G. NATELSON</a:t>
            </a:r>
          </a:p>
          <a:p>
            <a:pPr lvl="1">
              <a:lnSpc>
                <a:spcPct val="81000"/>
              </a:lnSpc>
              <a:defRPr sz="1800">
                <a:solidFill>
                  <a:srgbClr val="000000"/>
                </a:solidFill>
              </a:defRPr>
            </a:pPr>
            <a:endParaRPr lang="en-US" sz="2200" b="1" dirty="0">
              <a:solidFill>
                <a:schemeClr val="bg1"/>
              </a:solidFill>
              <a:latin typeface="Arial"/>
              <a:ea typeface="Arial"/>
              <a:cs typeface="Arial"/>
              <a:sym typeface="Arial"/>
            </a:endParaRPr>
          </a:p>
          <a:p>
            <a:pPr lvl="1">
              <a:lnSpc>
                <a:spcPct val="81000"/>
              </a:lnSpc>
              <a:defRPr sz="1800">
                <a:solidFill>
                  <a:srgbClr val="000000"/>
                </a:solidFill>
              </a:defRPr>
            </a:pPr>
            <a:r>
              <a:rPr lang="en-US" sz="2200" b="1" dirty="0">
                <a:solidFill>
                  <a:schemeClr val="bg1"/>
                </a:solidFill>
                <a:latin typeface="Arial"/>
                <a:ea typeface="Arial"/>
                <a:cs typeface="Arial"/>
                <a:sym typeface="Arial"/>
              </a:rPr>
              <a:t>MOST RECENT COMPREHENSIVE WORK ON ARTICLE V:</a:t>
            </a:r>
          </a:p>
          <a:p>
            <a:pPr lvl="1">
              <a:lnSpc>
                <a:spcPct val="81000"/>
              </a:lnSpc>
              <a:defRPr sz="1800">
                <a:solidFill>
                  <a:srgbClr val="000000"/>
                </a:solidFill>
              </a:defRPr>
            </a:pPr>
            <a:endParaRPr lang="en-US" sz="2200" b="1" dirty="0">
              <a:solidFill>
                <a:schemeClr val="bg1"/>
              </a:solidFill>
              <a:latin typeface="Arial"/>
              <a:ea typeface="Arial"/>
              <a:cs typeface="Arial"/>
              <a:sym typeface="Arial"/>
            </a:endParaRPr>
          </a:p>
          <a:p>
            <a:pPr lvl="1">
              <a:lnSpc>
                <a:spcPct val="81000"/>
              </a:lnSpc>
              <a:defRPr sz="1800">
                <a:solidFill>
                  <a:srgbClr val="000000"/>
                </a:solidFill>
              </a:defRPr>
            </a:pPr>
            <a:r>
              <a:rPr lang="en-US" sz="2800" b="1" dirty="0">
                <a:solidFill>
                  <a:schemeClr val="bg1"/>
                </a:solidFill>
              </a:rPr>
              <a:t>The Law of Article V: State Initiation of Constitutional Amendments</a:t>
            </a:r>
          </a:p>
          <a:p>
            <a:pPr lvl="1">
              <a:lnSpc>
                <a:spcPct val="81000"/>
              </a:lnSpc>
              <a:defRPr sz="1800">
                <a:solidFill>
                  <a:srgbClr val="000000"/>
                </a:solidFill>
              </a:defRPr>
            </a:pPr>
            <a:endParaRPr lang="en-US" sz="2200" b="1" dirty="0">
              <a:solidFill>
                <a:schemeClr val="bg1"/>
              </a:solidFill>
              <a:latin typeface="Arial"/>
              <a:ea typeface="Arial"/>
              <a:cs typeface="Arial"/>
              <a:sym typeface="Arial"/>
            </a:endParaRPr>
          </a:p>
        </p:txBody>
      </p:sp>
      <p:sp>
        <p:nvSpPr>
          <p:cNvPr id="92" name="Shape 92"/>
          <p:cNvSpPr/>
          <p:nvPr/>
        </p:nvSpPr>
        <p:spPr>
          <a:xfrm>
            <a:off x="725487" y="1457325"/>
            <a:ext cx="7693027" cy="0"/>
          </a:xfrm>
          <a:prstGeom prst="line">
            <a:avLst/>
          </a:prstGeom>
          <a:ln>
            <a:solidFill>
              <a:srgbClr val="FFFFFF"/>
            </a:solidFill>
            <a:round/>
          </a:ln>
        </p:spPr>
        <p:txBody>
          <a:bodyPr lIns="0" tIns="0" rIns="0" bIns="0"/>
          <a:lstStyle/>
          <a:p>
            <a:pPr lvl="0" defTabSz="457200">
              <a:defRPr sz="1200">
                <a:latin typeface="+mn-lt"/>
                <a:ea typeface="+mn-ea"/>
                <a:cs typeface="+mn-cs"/>
                <a:sym typeface="Helvetica"/>
              </a:defRPr>
            </a:pPr>
            <a:endParaRPr/>
          </a:p>
        </p:txBody>
      </p:sp>
      <p:sp>
        <p:nvSpPr>
          <p:cNvPr id="94" name="Shape 94"/>
          <p:cNvSpPr/>
          <p:nvPr/>
        </p:nvSpPr>
        <p:spPr>
          <a:xfrm>
            <a:off x="5544489" y="6288328"/>
            <a:ext cx="3096787" cy="307777"/>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sz="1400" i="1">
                <a:solidFill>
                  <a:srgbClr val="D7E2DC"/>
                </a:solidFill>
                <a:latin typeface="Arial"/>
                <a:ea typeface="Arial"/>
                <a:cs typeface="Arial"/>
                <a:sym typeface="Arial"/>
              </a:defRPr>
            </a:lvl1pPr>
          </a:lstStyle>
          <a:p>
            <a:pPr lvl="0">
              <a:defRPr sz="1800" i="0">
                <a:solidFill>
                  <a:srgbClr val="000000"/>
                </a:solidFill>
              </a:defRPr>
            </a:pPr>
            <a:endParaRPr sz="1400" i="1" dirty="0">
              <a:solidFill>
                <a:srgbClr val="D7E2DC"/>
              </a:solidFill>
            </a:endParaRPr>
          </a:p>
        </p:txBody>
      </p:sp>
      <p:pic>
        <p:nvPicPr>
          <p:cNvPr id="95" name="image3.png"/>
          <p:cNvPicPr/>
          <p:nvPr/>
        </p:nvPicPr>
        <p:blipFill>
          <a:blip r:embed="rId3">
            <a:extLst/>
          </a:blip>
          <a:stretch>
            <a:fillRect/>
          </a:stretch>
        </p:blipFill>
        <p:spPr>
          <a:xfrm>
            <a:off x="7399364" y="394053"/>
            <a:ext cx="1200151" cy="847726"/>
          </a:xfrm>
          <a:prstGeom prst="rect">
            <a:avLst/>
          </a:prstGeom>
          <a:ln w="12700">
            <a:miter lim="400000"/>
          </a:ln>
        </p:spPr>
      </p:pic>
      <p:sp>
        <p:nvSpPr>
          <p:cNvPr id="2" name="Slide Number Placeholder 1">
            <a:extLst>
              <a:ext uri="{FF2B5EF4-FFF2-40B4-BE49-F238E27FC236}">
                <a16:creationId xmlns:a16="http://schemas.microsoft.com/office/drawing/2014/main" id="{CDE54C4C-97F5-A541-8427-D5FFAD8E36B7}"/>
              </a:ext>
            </a:extLst>
          </p:cNvPr>
          <p:cNvSpPr>
            <a:spLocks noGrp="1"/>
          </p:cNvSpPr>
          <p:nvPr>
            <p:ph type="sldNum" sz="quarter" idx="2"/>
          </p:nvPr>
        </p:nvSpPr>
        <p:spPr/>
        <p:txBody>
          <a:bodyPr/>
          <a:lstStyle/>
          <a:p>
            <a:pPr lvl="0"/>
            <a:fld id="{86CB4B4D-7CA3-9044-876B-883B54F8677D}" type="slidenum">
              <a:rPr lang="en-US" smtClean="0"/>
              <a:t>20</a:t>
            </a:fld>
            <a:endParaRPr lang="en-US"/>
          </a:p>
        </p:txBody>
      </p:sp>
    </p:spTree>
    <p:extLst>
      <p:ext uri="{BB962C8B-B14F-4D97-AF65-F5344CB8AC3E}">
        <p14:creationId xmlns:p14="http://schemas.microsoft.com/office/powerpoint/2010/main" val="1316180205"/>
      </p:ext>
    </p:extLst>
  </p:cSld>
  <p:clrMapOvr>
    <a:masterClrMapping/>
  </p:clrMapOvr>
  <p:transition spd="slow">
    <p:wip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Shape 83"/>
          <p:cNvSpPr>
            <a:spLocks noGrp="1"/>
          </p:cNvSpPr>
          <p:nvPr>
            <p:ph type="title"/>
          </p:nvPr>
        </p:nvSpPr>
        <p:spPr>
          <a:xfrm>
            <a:off x="590713" y="359296"/>
            <a:ext cx="7797663" cy="1098029"/>
          </a:xfrm>
          <a:prstGeom prst="rect">
            <a:avLst/>
          </a:prstGeom>
        </p:spPr>
        <p:txBody>
          <a:bodyPr>
            <a:normAutofit/>
          </a:bodyPr>
          <a:lstStyle>
            <a:lvl1pPr algn="ctr">
              <a:defRPr sz="3000" b="1">
                <a:effectLst>
                  <a:outerShdw blurRad="38100" dist="38100" dir="2700000" rotWithShape="0">
                    <a:srgbClr val="000000">
                      <a:alpha val="43137"/>
                    </a:srgbClr>
                  </a:outerShdw>
                </a:effectLst>
                <a:latin typeface="Gotham Bold"/>
                <a:ea typeface="Gotham Bold"/>
                <a:cs typeface="Gotham Bold"/>
                <a:sym typeface="Gotham Bold"/>
              </a:defRPr>
            </a:lvl1pPr>
          </a:lstStyle>
          <a:p>
            <a:pPr lvl="0">
              <a:defRPr sz="1800" b="0">
                <a:solidFill>
                  <a:srgbClr val="000000"/>
                </a:solidFill>
                <a:effectLst/>
              </a:defRPr>
            </a:pPr>
            <a:r>
              <a:rPr lang="en-US" sz="4000" b="1" dirty="0">
                <a:solidFill>
                  <a:srgbClr val="F6F6F6"/>
                </a:solidFill>
                <a:effectLst>
                  <a:outerShdw blurRad="38100" dist="38100" dir="2700000" rotWithShape="0">
                    <a:srgbClr val="000000">
                      <a:alpha val="43137"/>
                    </a:srgbClr>
                  </a:outerShdw>
                </a:effectLst>
              </a:rPr>
              <a:t>FOR INFORMATION</a:t>
            </a:r>
            <a:br>
              <a:rPr lang="en-US" sz="3000" b="1" dirty="0">
                <a:solidFill>
                  <a:srgbClr val="F6F6F6"/>
                </a:solidFill>
                <a:effectLst>
                  <a:outerShdw blurRad="38100" dist="38100" dir="2700000" rotWithShape="0">
                    <a:srgbClr val="000000">
                      <a:alpha val="43137"/>
                    </a:srgbClr>
                  </a:outerShdw>
                </a:effectLst>
              </a:rPr>
            </a:br>
            <a:r>
              <a:rPr lang="en-US" sz="3000" b="1" dirty="0">
                <a:solidFill>
                  <a:srgbClr val="F6F6F6"/>
                </a:solidFill>
                <a:effectLst>
                  <a:outerShdw blurRad="38100" dist="38100" dir="2700000" rotWithShape="0">
                    <a:srgbClr val="000000">
                      <a:alpha val="43137"/>
                    </a:srgbClr>
                  </a:outerShdw>
                </a:effectLst>
              </a:rPr>
              <a:t>(take a pic of this slide)</a:t>
            </a:r>
            <a:endParaRPr sz="3000" b="1" dirty="0">
              <a:solidFill>
                <a:srgbClr val="F6F6F6"/>
              </a:solidFill>
              <a:effectLst>
                <a:outerShdw blurRad="38100" dist="38100" dir="2700000" rotWithShape="0">
                  <a:srgbClr val="000000">
                    <a:alpha val="43137"/>
                  </a:srgbClr>
                </a:outerShdw>
              </a:effectLst>
            </a:endParaRPr>
          </a:p>
        </p:txBody>
      </p:sp>
      <p:sp>
        <p:nvSpPr>
          <p:cNvPr id="84" name="Shape 84"/>
          <p:cNvSpPr>
            <a:spLocks noGrp="1"/>
          </p:cNvSpPr>
          <p:nvPr>
            <p:ph type="body" idx="1"/>
          </p:nvPr>
        </p:nvSpPr>
        <p:spPr>
          <a:xfrm>
            <a:off x="725487" y="1533527"/>
            <a:ext cx="7662889" cy="4790533"/>
          </a:xfrm>
          <a:prstGeom prst="rect">
            <a:avLst/>
          </a:prstGeom>
        </p:spPr>
        <p:txBody>
          <a:bodyPr>
            <a:normAutofit/>
          </a:bodyPr>
          <a:lstStyle/>
          <a:p>
            <a:pPr marL="0" lvl="0" indent="0">
              <a:lnSpc>
                <a:spcPct val="81000"/>
              </a:lnSpc>
              <a:buNone/>
              <a:defRPr sz="1800">
                <a:solidFill>
                  <a:srgbClr val="000000"/>
                </a:solidFill>
              </a:defRPr>
            </a:pPr>
            <a:endParaRPr sz="2200" dirty="0">
              <a:solidFill>
                <a:srgbClr val="F6F6F6"/>
              </a:solidFill>
            </a:endParaRPr>
          </a:p>
          <a:p>
            <a:pPr marL="0" lvl="1" indent="342900">
              <a:lnSpc>
                <a:spcPct val="81000"/>
              </a:lnSpc>
              <a:spcBef>
                <a:spcPts val="300"/>
              </a:spcBef>
              <a:buSzTx/>
              <a:buNone/>
              <a:defRPr sz="1800">
                <a:solidFill>
                  <a:srgbClr val="000000"/>
                </a:solidFill>
              </a:defRPr>
            </a:pPr>
            <a:endParaRPr dirty="0">
              <a:solidFill>
                <a:srgbClr val="F6F6F6"/>
              </a:solidFill>
              <a:latin typeface="Arial"/>
              <a:ea typeface="Arial"/>
              <a:cs typeface="Arial"/>
              <a:sym typeface="Arial"/>
            </a:endParaRPr>
          </a:p>
        </p:txBody>
      </p:sp>
      <p:sp>
        <p:nvSpPr>
          <p:cNvPr id="85" name="Shape 85"/>
          <p:cNvSpPr/>
          <p:nvPr/>
        </p:nvSpPr>
        <p:spPr>
          <a:xfrm>
            <a:off x="725487" y="1457325"/>
            <a:ext cx="7693027" cy="0"/>
          </a:xfrm>
          <a:prstGeom prst="line">
            <a:avLst/>
          </a:prstGeom>
          <a:ln>
            <a:solidFill>
              <a:srgbClr val="FFFFFF"/>
            </a:solidFill>
            <a:round/>
          </a:ln>
        </p:spPr>
        <p:txBody>
          <a:bodyPr lIns="0" tIns="0" rIns="0" bIns="0"/>
          <a:lstStyle/>
          <a:p>
            <a:pPr lvl="0" defTabSz="457200">
              <a:defRPr sz="1200">
                <a:latin typeface="+mn-lt"/>
                <a:ea typeface="+mn-ea"/>
                <a:cs typeface="+mn-cs"/>
                <a:sym typeface="Helvetica"/>
              </a:defRPr>
            </a:pPr>
            <a:endParaRPr/>
          </a:p>
        </p:txBody>
      </p:sp>
      <p:pic>
        <p:nvPicPr>
          <p:cNvPr id="86" name="image3.png"/>
          <p:cNvPicPr/>
          <p:nvPr/>
        </p:nvPicPr>
        <p:blipFill>
          <a:blip r:embed="rId3">
            <a:extLst/>
          </a:blip>
          <a:stretch>
            <a:fillRect/>
          </a:stretch>
        </p:blipFill>
        <p:spPr>
          <a:xfrm>
            <a:off x="7399364" y="394053"/>
            <a:ext cx="1200151" cy="847726"/>
          </a:xfrm>
          <a:prstGeom prst="rect">
            <a:avLst/>
          </a:prstGeom>
          <a:ln w="12700">
            <a:miter lim="400000"/>
          </a:ln>
        </p:spPr>
      </p:pic>
      <p:sp>
        <p:nvSpPr>
          <p:cNvPr id="2" name="Slide Number Placeholder 1">
            <a:extLst>
              <a:ext uri="{FF2B5EF4-FFF2-40B4-BE49-F238E27FC236}">
                <a16:creationId xmlns:a16="http://schemas.microsoft.com/office/drawing/2014/main" id="{33ACB168-7D42-4E4B-9CB5-F945D1CA6F68}"/>
              </a:ext>
            </a:extLst>
          </p:cNvPr>
          <p:cNvSpPr>
            <a:spLocks noGrp="1"/>
          </p:cNvSpPr>
          <p:nvPr>
            <p:ph type="sldNum" sz="quarter" idx="2"/>
          </p:nvPr>
        </p:nvSpPr>
        <p:spPr/>
        <p:txBody>
          <a:bodyPr/>
          <a:lstStyle/>
          <a:p>
            <a:pPr lvl="0"/>
            <a:fld id="{86CB4B4D-7CA3-9044-876B-883B54F8677D}" type="slidenum">
              <a:rPr lang="en-US" smtClean="0"/>
              <a:t>21</a:t>
            </a:fld>
            <a:endParaRPr lang="en-US"/>
          </a:p>
        </p:txBody>
      </p:sp>
      <p:sp>
        <p:nvSpPr>
          <p:cNvPr id="3" name="TextBox 2">
            <a:extLst>
              <a:ext uri="{FF2B5EF4-FFF2-40B4-BE49-F238E27FC236}">
                <a16:creationId xmlns:a16="http://schemas.microsoft.com/office/drawing/2014/main" id="{F5F3930B-02A1-6849-AA8E-2C6359B0A018}"/>
              </a:ext>
            </a:extLst>
          </p:cNvPr>
          <p:cNvSpPr txBox="1"/>
          <p:nvPr/>
        </p:nvSpPr>
        <p:spPr>
          <a:xfrm flipH="1">
            <a:off x="725487" y="2321867"/>
            <a:ext cx="8013779" cy="2893098"/>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1" hangingPunct="0">
              <a:lnSpc>
                <a:spcPct val="100000"/>
              </a:lnSpc>
              <a:spcBef>
                <a:spcPts val="0"/>
              </a:spcBef>
              <a:spcAft>
                <a:spcPts val="0"/>
              </a:spcAft>
              <a:buClrTx/>
              <a:buSzTx/>
              <a:buFontTx/>
              <a:buNone/>
              <a:tabLst/>
            </a:pPr>
            <a:r>
              <a:rPr kumimoji="0" lang="en-US" sz="6000" b="1" i="0" u="none" strike="noStrike" cap="none" spc="0" normalizeH="0" baseline="0" dirty="0">
                <a:ln>
                  <a:noFill/>
                </a:ln>
                <a:solidFill>
                  <a:schemeClr val="bg1"/>
                </a:solidFill>
                <a:effectLst/>
                <a:uFillTx/>
                <a:latin typeface="Tahoma" panose="020B0604030504040204" pitchFamily="34" charset="0"/>
                <a:ea typeface="Tahoma" panose="020B0604030504040204" pitchFamily="34" charset="0"/>
                <a:cs typeface="Tahoma" panose="020B0604030504040204" pitchFamily="34" charset="0"/>
                <a:sym typeface="Corbel"/>
                <a:hlinkClick r:id="rId4">
                  <a:extLst>
                    <a:ext uri="{A12FA001-AC4F-418D-AE19-62706E023703}">
                      <ahyp:hlinkClr xmlns:ahyp="http://schemas.microsoft.com/office/drawing/2018/hyperlinkcolor" val="tx"/>
                    </a:ext>
                  </a:extLst>
                </a:hlinkClick>
              </a:rPr>
              <a:t>www.cosaction.com</a:t>
            </a:r>
            <a:endParaRPr kumimoji="0" lang="en-US" sz="6000" b="1" i="0" u="none" strike="noStrike" cap="none" spc="0" normalizeH="0" baseline="0" dirty="0">
              <a:ln>
                <a:noFill/>
              </a:ln>
              <a:solidFill>
                <a:schemeClr val="bg1"/>
              </a:solidFill>
              <a:effectLst/>
              <a:uFillTx/>
              <a:latin typeface="Tahoma" panose="020B0604030504040204" pitchFamily="34" charset="0"/>
              <a:ea typeface="Tahoma" panose="020B0604030504040204" pitchFamily="34" charset="0"/>
              <a:cs typeface="Tahoma" panose="020B0604030504040204" pitchFamily="34" charset="0"/>
              <a:sym typeface="Corbel"/>
            </a:endParaRPr>
          </a:p>
          <a:p>
            <a:pPr marL="0" marR="0" indent="0" algn="ctr" defTabSz="914400" rtl="0" fontAlgn="auto" latinLnBrk="1" hangingPunct="0">
              <a:lnSpc>
                <a:spcPct val="100000"/>
              </a:lnSpc>
              <a:spcBef>
                <a:spcPts val="0"/>
              </a:spcBef>
              <a:spcAft>
                <a:spcPts val="0"/>
              </a:spcAft>
              <a:buClrTx/>
              <a:buSzTx/>
              <a:buFontTx/>
              <a:buNone/>
              <a:tabLst/>
            </a:pPr>
            <a:endParaRPr kumimoji="0" lang="en-US" sz="1400" b="1" i="0" u="none" strike="noStrike" cap="none" spc="0" normalizeH="0" baseline="0" dirty="0">
              <a:ln>
                <a:noFill/>
              </a:ln>
              <a:solidFill>
                <a:schemeClr val="bg1"/>
              </a:solidFill>
              <a:effectLst/>
              <a:uFillTx/>
              <a:latin typeface="Tahoma" panose="020B0604030504040204" pitchFamily="34" charset="0"/>
              <a:ea typeface="Tahoma" panose="020B0604030504040204" pitchFamily="34" charset="0"/>
              <a:cs typeface="Tahoma" panose="020B0604030504040204" pitchFamily="34" charset="0"/>
              <a:sym typeface="Corbel"/>
            </a:endParaRPr>
          </a:p>
          <a:p>
            <a:pPr marL="0" marR="0" indent="0" algn="ctr" defTabSz="914400" rtl="0" fontAlgn="auto" latinLnBrk="1" hangingPunct="0">
              <a:lnSpc>
                <a:spcPct val="100000"/>
              </a:lnSpc>
              <a:spcBef>
                <a:spcPts val="0"/>
              </a:spcBef>
              <a:spcAft>
                <a:spcPts val="0"/>
              </a:spcAft>
              <a:buClrTx/>
              <a:buSzTx/>
              <a:buFontTx/>
              <a:buNone/>
              <a:tabLst/>
            </a:pPr>
            <a:r>
              <a:rPr lang="en-US" sz="3600" b="1" dirty="0">
                <a:solidFill>
                  <a:schemeClr val="bg1"/>
                </a:solidFill>
                <a:latin typeface="Tahoma" panose="020B0604030504040204" pitchFamily="34" charset="0"/>
                <a:ea typeface="Tahoma" panose="020B0604030504040204" pitchFamily="34" charset="0"/>
                <a:cs typeface="Tahoma" panose="020B0604030504040204" pitchFamily="34" charset="0"/>
                <a:hlinkClick r:id="rId5">
                  <a:extLst>
                    <a:ext uri="{A12FA001-AC4F-418D-AE19-62706E023703}">
                      <ahyp:hlinkClr xmlns:ahyp="http://schemas.microsoft.com/office/drawing/2018/hyperlinkcolor" val="tx"/>
                    </a:ext>
                  </a:extLst>
                </a:hlinkClick>
              </a:rPr>
              <a:t>m</a:t>
            </a:r>
            <a:r>
              <a:rPr kumimoji="0" lang="en-US" sz="3600" b="1" i="0" u="none" strike="noStrike" cap="none" spc="0" normalizeH="0" baseline="0" dirty="0">
                <a:ln>
                  <a:noFill/>
                </a:ln>
                <a:solidFill>
                  <a:schemeClr val="bg1"/>
                </a:solidFill>
                <a:effectLst/>
                <a:uFillTx/>
                <a:latin typeface="Tahoma" panose="020B0604030504040204" pitchFamily="34" charset="0"/>
                <a:ea typeface="Tahoma" panose="020B0604030504040204" pitchFamily="34" charset="0"/>
                <a:cs typeface="Tahoma" panose="020B0604030504040204" pitchFamily="34" charset="0"/>
                <a:sym typeface="Corbel"/>
                <a:hlinkClick r:id="rId5">
                  <a:extLst>
                    <a:ext uri="{A12FA001-AC4F-418D-AE19-62706E023703}">
                      <ahyp:hlinkClr xmlns:ahyp="http://schemas.microsoft.com/office/drawing/2018/hyperlinkcolor" val="tx"/>
                    </a:ext>
                  </a:extLst>
                </a:hlinkClick>
              </a:rPr>
              <a:t>aurice.emmer@cosaction.com</a:t>
            </a:r>
            <a:endParaRPr kumimoji="0" lang="en-US" sz="3600" b="1" i="0" u="none" strike="noStrike" cap="none" spc="0" normalizeH="0" baseline="0" dirty="0">
              <a:ln>
                <a:noFill/>
              </a:ln>
              <a:solidFill>
                <a:schemeClr val="bg1"/>
              </a:solidFill>
              <a:effectLst/>
              <a:uFillTx/>
              <a:latin typeface="Tahoma" panose="020B0604030504040204" pitchFamily="34" charset="0"/>
              <a:ea typeface="Tahoma" panose="020B0604030504040204" pitchFamily="34" charset="0"/>
              <a:cs typeface="Tahoma" panose="020B0604030504040204" pitchFamily="34" charset="0"/>
              <a:sym typeface="Corbel"/>
            </a:endParaRPr>
          </a:p>
          <a:p>
            <a:pPr marL="0" marR="0" indent="0" algn="ctr" defTabSz="914400" rtl="0" fontAlgn="auto" latinLnBrk="1" hangingPunct="0">
              <a:lnSpc>
                <a:spcPct val="100000"/>
              </a:lnSpc>
              <a:spcBef>
                <a:spcPts val="0"/>
              </a:spcBef>
              <a:spcAft>
                <a:spcPts val="0"/>
              </a:spcAft>
              <a:buClrTx/>
              <a:buSzTx/>
              <a:buFontTx/>
              <a:buNone/>
              <a:tabLst/>
            </a:pPr>
            <a:r>
              <a:rPr lang="en-US" sz="3600" b="1" dirty="0">
                <a:solidFill>
                  <a:schemeClr val="bg1"/>
                </a:solidFill>
                <a:latin typeface="Tahoma" panose="020B0604030504040204" pitchFamily="34" charset="0"/>
                <a:ea typeface="Tahoma" panose="020B0604030504040204" pitchFamily="34" charset="0"/>
                <a:cs typeface="Tahoma" panose="020B0604030504040204" pitchFamily="34" charset="0"/>
              </a:rPr>
              <a:t>(415) 806-0592</a:t>
            </a:r>
          </a:p>
          <a:p>
            <a:pPr marL="0" marR="0" indent="0" algn="ctr" defTabSz="914400" rtl="0" fontAlgn="auto" latinLnBrk="1" hangingPunct="0">
              <a:lnSpc>
                <a:spcPct val="100000"/>
              </a:lnSpc>
              <a:spcBef>
                <a:spcPts val="0"/>
              </a:spcBef>
              <a:spcAft>
                <a:spcPts val="0"/>
              </a:spcAft>
              <a:buClrTx/>
              <a:buSzTx/>
              <a:buFontTx/>
              <a:buNone/>
              <a:tabLst/>
            </a:pPr>
            <a:r>
              <a:rPr lang="en-US" sz="3600" b="1" dirty="0">
                <a:solidFill>
                  <a:schemeClr val="bg1"/>
                </a:solidFill>
                <a:latin typeface="Tahoma" panose="020B0604030504040204" pitchFamily="34" charset="0"/>
                <a:ea typeface="Tahoma" panose="020B0604030504040204" pitchFamily="34" charset="0"/>
                <a:cs typeface="Tahoma" panose="020B0604030504040204" pitchFamily="34" charset="0"/>
              </a:rPr>
              <a:t>(phone and text)</a:t>
            </a:r>
            <a:endParaRPr kumimoji="0" lang="en-US" sz="3600" b="1" i="0" u="none" strike="noStrike" cap="none" spc="0" normalizeH="0" baseline="0" dirty="0">
              <a:ln>
                <a:noFill/>
              </a:ln>
              <a:solidFill>
                <a:schemeClr val="bg1"/>
              </a:solidFill>
              <a:effectLst/>
              <a:uFillTx/>
              <a:latin typeface="Tahoma" panose="020B0604030504040204" pitchFamily="34" charset="0"/>
              <a:ea typeface="Tahoma" panose="020B0604030504040204" pitchFamily="34" charset="0"/>
              <a:cs typeface="Tahoma" panose="020B0604030504040204" pitchFamily="34" charset="0"/>
              <a:sym typeface="Corbel"/>
            </a:endParaRPr>
          </a:p>
        </p:txBody>
      </p:sp>
    </p:spTree>
    <p:extLst>
      <p:ext uri="{BB962C8B-B14F-4D97-AF65-F5344CB8AC3E}">
        <p14:creationId xmlns:p14="http://schemas.microsoft.com/office/powerpoint/2010/main" val="2873986707"/>
      </p:ext>
    </p:extLst>
  </p:cSld>
  <p:clrMapOvr>
    <a:masterClrMapping/>
  </p:clrMapOvr>
  <p:transition spd="slow">
    <p:push dir="u"/>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 name="image2.png"/>
          <p:cNvPicPr/>
          <p:nvPr/>
        </p:nvPicPr>
        <p:blipFill>
          <a:blip r:embed="rId3">
            <a:extLst/>
          </a:blip>
          <a:stretch>
            <a:fillRect/>
          </a:stretch>
        </p:blipFill>
        <p:spPr>
          <a:xfrm>
            <a:off x="952500" y="838200"/>
            <a:ext cx="7239000" cy="5181600"/>
          </a:xfrm>
          <a:prstGeom prst="rect">
            <a:avLst/>
          </a:prstGeom>
          <a:ln w="12700">
            <a:miter lim="400000"/>
          </a:ln>
        </p:spPr>
      </p:pic>
      <p:sp>
        <p:nvSpPr>
          <p:cNvPr id="2" name="Slide Number Placeholder 1">
            <a:extLst>
              <a:ext uri="{FF2B5EF4-FFF2-40B4-BE49-F238E27FC236}">
                <a16:creationId xmlns:a16="http://schemas.microsoft.com/office/drawing/2014/main" id="{E7B14745-3491-2E41-9445-662A1CA35C86}"/>
              </a:ext>
            </a:extLst>
          </p:cNvPr>
          <p:cNvSpPr>
            <a:spLocks noGrp="1"/>
          </p:cNvSpPr>
          <p:nvPr>
            <p:ph type="sldNum" sz="quarter" idx="2"/>
          </p:nvPr>
        </p:nvSpPr>
        <p:spPr/>
        <p:txBody>
          <a:bodyPr/>
          <a:lstStyle/>
          <a:p>
            <a:pPr lvl="0"/>
            <a:fld id="{86CB4B4D-7CA3-9044-876B-883B54F8677D}" type="slidenum">
              <a:rPr lang="en-US" smtClean="0"/>
              <a:t>22</a:t>
            </a:fld>
            <a:endParaRPr lang="en-US"/>
          </a:p>
        </p:txBody>
      </p:sp>
    </p:spTree>
    <p:extLst>
      <p:ext uri="{BB962C8B-B14F-4D97-AF65-F5344CB8AC3E}">
        <p14:creationId xmlns:p14="http://schemas.microsoft.com/office/powerpoint/2010/main" val="2989477885"/>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Shape 83"/>
          <p:cNvSpPr>
            <a:spLocks noGrp="1"/>
          </p:cNvSpPr>
          <p:nvPr>
            <p:ph type="title"/>
          </p:nvPr>
        </p:nvSpPr>
        <p:spPr>
          <a:xfrm>
            <a:off x="567601" y="369713"/>
            <a:ext cx="7797663" cy="872066"/>
          </a:xfrm>
          <a:prstGeom prst="rect">
            <a:avLst/>
          </a:prstGeom>
        </p:spPr>
        <p:txBody>
          <a:bodyPr>
            <a:normAutofit fontScale="90000"/>
          </a:bodyPr>
          <a:lstStyle>
            <a:lvl1pPr algn="ctr">
              <a:defRPr sz="3000" b="1">
                <a:effectLst>
                  <a:outerShdw blurRad="38100" dist="38100" dir="2700000" rotWithShape="0">
                    <a:srgbClr val="000000">
                      <a:alpha val="43137"/>
                    </a:srgbClr>
                  </a:outerShdw>
                </a:effectLst>
                <a:latin typeface="Gotham Bold"/>
                <a:ea typeface="Gotham Bold"/>
                <a:cs typeface="Gotham Bold"/>
                <a:sym typeface="Gotham Bold"/>
              </a:defRPr>
            </a:lvl1pPr>
          </a:lstStyle>
          <a:p>
            <a:pPr lvl="0">
              <a:defRPr sz="1800" b="0">
                <a:solidFill>
                  <a:srgbClr val="000000"/>
                </a:solidFill>
                <a:effectLst/>
              </a:defRPr>
            </a:pPr>
            <a:r>
              <a:rPr lang="en-US" sz="3000" b="1" dirty="0">
                <a:solidFill>
                  <a:srgbClr val="F6F6F6"/>
                </a:solidFill>
                <a:effectLst>
                  <a:outerShdw blurRad="38100" dist="38100" dir="2700000" rotWithShape="0">
                    <a:srgbClr val="000000">
                      <a:alpha val="43137"/>
                    </a:srgbClr>
                  </a:outerShdw>
                </a:effectLst>
              </a:rPr>
              <a:t>ARTICLE V MOVEMENTS</a:t>
            </a:r>
            <a:br>
              <a:rPr lang="en-US" sz="3000" b="1" dirty="0">
                <a:solidFill>
                  <a:srgbClr val="F6F6F6"/>
                </a:solidFill>
                <a:effectLst>
                  <a:outerShdw blurRad="38100" dist="38100" dir="2700000" rotWithShape="0">
                    <a:srgbClr val="000000">
                      <a:alpha val="43137"/>
                    </a:srgbClr>
                  </a:outerShdw>
                </a:effectLst>
              </a:rPr>
            </a:br>
            <a:r>
              <a:rPr lang="en-US" sz="3000" b="1" dirty="0">
                <a:solidFill>
                  <a:srgbClr val="F6F6F6"/>
                </a:solidFill>
                <a:effectLst>
                  <a:outerShdw blurRad="38100" dist="38100" dir="2700000" rotWithShape="0">
                    <a:srgbClr val="000000">
                      <a:alpha val="43137"/>
                    </a:srgbClr>
                  </a:outerShdw>
                </a:effectLst>
              </a:rPr>
              <a:t>MOTIVATED BY JUDICIAL INTERPRETATIONS</a:t>
            </a:r>
            <a:endParaRPr sz="3000" b="1" dirty="0">
              <a:solidFill>
                <a:srgbClr val="F6F6F6"/>
              </a:solidFill>
              <a:effectLst>
                <a:outerShdw blurRad="38100" dist="38100" dir="2700000" rotWithShape="0">
                  <a:srgbClr val="000000">
                    <a:alpha val="43137"/>
                  </a:srgbClr>
                </a:outerShdw>
              </a:effectLst>
            </a:endParaRPr>
          </a:p>
        </p:txBody>
      </p:sp>
      <p:sp>
        <p:nvSpPr>
          <p:cNvPr id="84" name="Shape 84"/>
          <p:cNvSpPr>
            <a:spLocks noGrp="1"/>
          </p:cNvSpPr>
          <p:nvPr>
            <p:ph type="body" idx="1"/>
          </p:nvPr>
        </p:nvSpPr>
        <p:spPr>
          <a:xfrm>
            <a:off x="4551452" y="1849615"/>
            <a:ext cx="3003101" cy="3021716"/>
          </a:xfrm>
          <a:prstGeom prst="rect">
            <a:avLst/>
          </a:prstGeom>
        </p:spPr>
        <p:txBody>
          <a:bodyPr>
            <a:normAutofit/>
          </a:bodyPr>
          <a:lstStyle/>
          <a:p>
            <a:pPr marL="0" lvl="0" indent="0">
              <a:lnSpc>
                <a:spcPct val="81000"/>
              </a:lnSpc>
              <a:buNone/>
              <a:defRPr sz="1800">
                <a:solidFill>
                  <a:srgbClr val="000000"/>
                </a:solidFill>
              </a:defRPr>
            </a:pPr>
            <a:endParaRPr sz="2200" dirty="0">
              <a:solidFill>
                <a:srgbClr val="F6F6F6"/>
              </a:solidFill>
            </a:endParaRPr>
          </a:p>
        </p:txBody>
      </p:sp>
      <p:sp>
        <p:nvSpPr>
          <p:cNvPr id="85" name="Shape 85"/>
          <p:cNvSpPr/>
          <p:nvPr/>
        </p:nvSpPr>
        <p:spPr>
          <a:xfrm>
            <a:off x="725487" y="1457325"/>
            <a:ext cx="7693027" cy="0"/>
          </a:xfrm>
          <a:prstGeom prst="line">
            <a:avLst/>
          </a:prstGeom>
          <a:ln>
            <a:solidFill>
              <a:srgbClr val="FFFFFF"/>
            </a:solidFill>
            <a:round/>
          </a:ln>
        </p:spPr>
        <p:txBody>
          <a:bodyPr lIns="0" tIns="0" rIns="0" bIns="0"/>
          <a:lstStyle/>
          <a:p>
            <a:pPr lvl="0" defTabSz="457200">
              <a:defRPr sz="1200">
                <a:latin typeface="+mn-lt"/>
                <a:ea typeface="+mn-ea"/>
                <a:cs typeface="+mn-cs"/>
                <a:sym typeface="Helvetica"/>
              </a:defRPr>
            </a:pPr>
            <a:endParaRPr/>
          </a:p>
        </p:txBody>
      </p:sp>
      <p:pic>
        <p:nvPicPr>
          <p:cNvPr id="86" name="image3.png"/>
          <p:cNvPicPr/>
          <p:nvPr/>
        </p:nvPicPr>
        <p:blipFill>
          <a:blip r:embed="rId3">
            <a:extLst/>
          </a:blip>
          <a:stretch>
            <a:fillRect/>
          </a:stretch>
        </p:blipFill>
        <p:spPr>
          <a:xfrm>
            <a:off x="7399364" y="394053"/>
            <a:ext cx="1200151" cy="847726"/>
          </a:xfrm>
          <a:prstGeom prst="rect">
            <a:avLst/>
          </a:prstGeom>
          <a:ln w="12700">
            <a:miter lim="400000"/>
          </a:ln>
        </p:spPr>
      </p:pic>
      <p:pic>
        <p:nvPicPr>
          <p:cNvPr id="3" name="Picture 2">
            <a:extLst>
              <a:ext uri="{FF2B5EF4-FFF2-40B4-BE49-F238E27FC236}">
                <a16:creationId xmlns:a16="http://schemas.microsoft.com/office/drawing/2014/main" id="{969105E1-0694-EA4B-BDC5-60CDFCB08BE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4085" y="1457325"/>
            <a:ext cx="7431179" cy="4521772"/>
          </a:xfrm>
          <a:prstGeom prst="rect">
            <a:avLst/>
          </a:prstGeom>
        </p:spPr>
      </p:pic>
      <p:sp>
        <p:nvSpPr>
          <p:cNvPr id="4" name="TextBox 3">
            <a:extLst>
              <a:ext uri="{FF2B5EF4-FFF2-40B4-BE49-F238E27FC236}">
                <a16:creationId xmlns:a16="http://schemas.microsoft.com/office/drawing/2014/main" id="{D68047A1-22B0-0B48-BE51-2775E9335C7A}"/>
              </a:ext>
            </a:extLst>
          </p:cNvPr>
          <p:cNvSpPr txBox="1"/>
          <p:nvPr/>
        </p:nvSpPr>
        <p:spPr>
          <a:xfrm>
            <a:off x="5681272" y="6086007"/>
            <a:ext cx="1483457" cy="523218"/>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1" hangingPunct="0">
              <a:lnSpc>
                <a:spcPct val="100000"/>
              </a:lnSpc>
              <a:spcBef>
                <a:spcPts val="0"/>
              </a:spcBef>
              <a:spcAft>
                <a:spcPts val="0"/>
              </a:spcAft>
              <a:buClrTx/>
              <a:buSzTx/>
              <a:buFontTx/>
              <a:buNone/>
              <a:tabLst/>
            </a:pPr>
            <a:r>
              <a:rPr lang="en-US" sz="2800" dirty="0">
                <a:solidFill>
                  <a:schemeClr val="bg1"/>
                </a:solidFill>
                <a:latin typeface="Tahoma" panose="020B0604030504040204" pitchFamily="34" charset="0"/>
                <a:ea typeface="Tahoma" panose="020B0604030504040204" pitchFamily="34" charset="0"/>
                <a:cs typeface="Tahoma" panose="020B0604030504040204" pitchFamily="34" charset="0"/>
              </a:rPr>
              <a:t>20 </a:t>
            </a:r>
            <a:r>
              <a:rPr kumimoji="0" lang="en-US" sz="2000" b="0" i="0" u="none" strike="noStrike" cap="none" spc="0" normalizeH="0" baseline="0" dirty="0">
                <a:ln>
                  <a:noFill/>
                </a:ln>
                <a:solidFill>
                  <a:schemeClr val="bg1"/>
                </a:solidFill>
                <a:effectLst/>
                <a:uFillTx/>
                <a:latin typeface="Tahoma" panose="020B0604030504040204" pitchFamily="34" charset="0"/>
                <a:ea typeface="Tahoma" panose="020B0604030504040204" pitchFamily="34" charset="0"/>
                <a:cs typeface="Tahoma" panose="020B0604030504040204" pitchFamily="34" charset="0"/>
                <a:sym typeface="Corbel"/>
              </a:rPr>
              <a:t>PAGES</a:t>
            </a:r>
          </a:p>
        </p:txBody>
      </p:sp>
      <p:sp>
        <p:nvSpPr>
          <p:cNvPr id="5" name="TextBox 4">
            <a:extLst>
              <a:ext uri="{FF2B5EF4-FFF2-40B4-BE49-F238E27FC236}">
                <a16:creationId xmlns:a16="http://schemas.microsoft.com/office/drawing/2014/main" id="{C89A9BC3-CF25-284C-B53A-1E155B493014}"/>
              </a:ext>
            </a:extLst>
          </p:cNvPr>
          <p:cNvSpPr txBox="1"/>
          <p:nvPr/>
        </p:nvSpPr>
        <p:spPr>
          <a:xfrm flipH="1">
            <a:off x="1963711" y="6095574"/>
            <a:ext cx="1753850" cy="46166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1" hangingPunct="0">
              <a:lnSpc>
                <a:spcPct val="100000"/>
              </a:lnSpc>
              <a:spcBef>
                <a:spcPts val="0"/>
              </a:spcBef>
              <a:spcAft>
                <a:spcPts val="0"/>
              </a:spcAft>
              <a:buClrTx/>
              <a:buSzTx/>
              <a:buFontTx/>
              <a:buNone/>
              <a:tabLst/>
            </a:pPr>
            <a:r>
              <a:rPr lang="en-US" sz="2400" dirty="0">
                <a:solidFill>
                  <a:schemeClr val="bg1"/>
                </a:solidFill>
                <a:latin typeface="Tahoma" panose="020B0604030504040204" pitchFamily="34" charset="0"/>
                <a:ea typeface="Tahoma" panose="020B0604030504040204" pitchFamily="34" charset="0"/>
                <a:cs typeface="Tahoma" panose="020B0604030504040204" pitchFamily="34" charset="0"/>
              </a:rPr>
              <a:t>680 PAGES</a:t>
            </a:r>
            <a:endParaRPr kumimoji="0" lang="en-US" sz="2400" b="0" i="0" u="none" strike="noStrike" cap="none" spc="0" normalizeH="0" baseline="0" dirty="0">
              <a:ln>
                <a:noFill/>
              </a:ln>
              <a:solidFill>
                <a:schemeClr val="bg1"/>
              </a:solidFill>
              <a:effectLst/>
              <a:uFillTx/>
              <a:latin typeface="Tahoma" panose="020B0604030504040204" pitchFamily="34" charset="0"/>
              <a:ea typeface="Tahoma" panose="020B0604030504040204" pitchFamily="34" charset="0"/>
              <a:cs typeface="Tahoma" panose="020B0604030504040204" pitchFamily="34" charset="0"/>
              <a:sym typeface="Corbel"/>
            </a:endParaRPr>
          </a:p>
        </p:txBody>
      </p:sp>
    </p:spTree>
    <p:extLst>
      <p:ext uri="{BB962C8B-B14F-4D97-AF65-F5344CB8AC3E}">
        <p14:creationId xmlns:p14="http://schemas.microsoft.com/office/powerpoint/2010/main" val="2677866677"/>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 name="Shape 135"/>
          <p:cNvSpPr>
            <a:spLocks noGrp="1"/>
          </p:cNvSpPr>
          <p:nvPr>
            <p:ph type="title" idx="4294967295"/>
          </p:nvPr>
        </p:nvSpPr>
        <p:spPr>
          <a:xfrm>
            <a:off x="0" y="328847"/>
            <a:ext cx="7575550" cy="1143000"/>
          </a:xfrm>
          <a:prstGeom prst="rect">
            <a:avLst/>
          </a:prstGeom>
        </p:spPr>
        <p:txBody>
          <a:bodyPr/>
          <a:lstStyle>
            <a:lvl1pPr algn="ctr">
              <a:defRPr sz="3000" b="1">
                <a:effectLst>
                  <a:outerShdw blurRad="38100" dist="38100" dir="2700000" rotWithShape="0">
                    <a:srgbClr val="000000">
                      <a:alpha val="43137"/>
                    </a:srgbClr>
                  </a:outerShdw>
                </a:effectLst>
                <a:latin typeface="Gotham Bold"/>
                <a:ea typeface="Gotham Bold"/>
                <a:cs typeface="Gotham Bold"/>
                <a:sym typeface="Gotham Bold"/>
              </a:defRPr>
            </a:lvl1pPr>
          </a:lstStyle>
          <a:p>
            <a:pPr lvl="0">
              <a:defRPr sz="1800" b="0">
                <a:solidFill>
                  <a:srgbClr val="000000"/>
                </a:solidFill>
                <a:effectLst/>
              </a:defRPr>
            </a:pPr>
            <a:r>
              <a:rPr lang="en-US" sz="3000" b="1" dirty="0">
                <a:solidFill>
                  <a:srgbClr val="F6F6F6"/>
                </a:solidFill>
                <a:effectLst>
                  <a:outerShdw blurRad="38100" dist="38100" dir="2700000" rotWithShape="0">
                    <a:srgbClr val="000000">
                      <a:alpha val="43137"/>
                    </a:srgbClr>
                  </a:outerShdw>
                </a:effectLst>
              </a:rPr>
              <a:t>WHAT IS A CONVENTION OF STATES?</a:t>
            </a:r>
            <a:endParaRPr sz="3000" b="1" dirty="0">
              <a:solidFill>
                <a:srgbClr val="F6F6F6"/>
              </a:solidFill>
              <a:effectLst>
                <a:outerShdw blurRad="38100" dist="38100" dir="2700000" rotWithShape="0">
                  <a:srgbClr val="000000">
                    <a:alpha val="43137"/>
                  </a:srgbClr>
                </a:outerShdw>
              </a:effectLst>
            </a:endParaRPr>
          </a:p>
        </p:txBody>
      </p:sp>
      <p:sp>
        <p:nvSpPr>
          <p:cNvPr id="136" name="Shape 136"/>
          <p:cNvSpPr>
            <a:spLocks noGrp="1"/>
          </p:cNvSpPr>
          <p:nvPr>
            <p:ph type="body" idx="4294967295"/>
          </p:nvPr>
        </p:nvSpPr>
        <p:spPr>
          <a:xfrm>
            <a:off x="784504" y="1638896"/>
            <a:ext cx="7442098" cy="5007369"/>
          </a:xfrm>
          <a:prstGeom prst="rect">
            <a:avLst/>
          </a:prstGeom>
        </p:spPr>
        <p:txBody>
          <a:bodyPr>
            <a:normAutofit fontScale="92500"/>
          </a:bodyPr>
          <a:lstStyle/>
          <a:p>
            <a:pPr marL="365760" lvl="0" indent="0">
              <a:lnSpc>
                <a:spcPct val="100000"/>
              </a:lnSpc>
              <a:spcBef>
                <a:spcPts val="0"/>
              </a:spcBef>
              <a:spcAft>
                <a:spcPts val="600"/>
              </a:spcAft>
              <a:buSzTx/>
              <a:buNone/>
              <a:defRPr sz="1800">
                <a:solidFill>
                  <a:srgbClr val="000000"/>
                </a:solidFill>
              </a:defRPr>
            </a:pPr>
            <a:r>
              <a:rPr lang="en-US" sz="3200" dirty="0">
                <a:solidFill>
                  <a:schemeClr val="bg1"/>
                </a:solidFill>
                <a:latin typeface="Arial"/>
                <a:ea typeface="Arial"/>
                <a:cs typeface="Arial"/>
                <a:sym typeface="Arial"/>
              </a:rPr>
              <a:t>An assembly of delegations from the states.  Colonies and states used conventions:</a:t>
            </a:r>
          </a:p>
          <a:p>
            <a:pPr marL="365760" lvl="0" indent="0">
              <a:lnSpc>
                <a:spcPct val="100000"/>
              </a:lnSpc>
              <a:spcBef>
                <a:spcPts val="0"/>
              </a:spcBef>
              <a:spcAft>
                <a:spcPts val="600"/>
              </a:spcAft>
              <a:buSzTx/>
              <a:buNone/>
              <a:defRPr sz="1800">
                <a:solidFill>
                  <a:srgbClr val="000000"/>
                </a:solidFill>
              </a:defRPr>
            </a:pPr>
            <a:r>
              <a:rPr lang="en-US" sz="3200" dirty="0">
                <a:solidFill>
                  <a:schemeClr val="bg1"/>
                </a:solidFill>
                <a:latin typeface="Arial"/>
                <a:ea typeface="Arial"/>
                <a:cs typeface="Arial"/>
                <a:sym typeface="Arial"/>
              </a:rPr>
              <a:t>To establish rules for dealing with each other (e.g., interstate taxation, water rights)</a:t>
            </a:r>
          </a:p>
          <a:p>
            <a:pPr marL="365760" lvl="0" indent="0">
              <a:lnSpc>
                <a:spcPct val="100000"/>
              </a:lnSpc>
              <a:spcBef>
                <a:spcPts val="0"/>
              </a:spcBef>
              <a:spcAft>
                <a:spcPts val="600"/>
              </a:spcAft>
              <a:buSzTx/>
              <a:buNone/>
              <a:defRPr sz="1800">
                <a:solidFill>
                  <a:srgbClr val="000000"/>
                </a:solidFill>
              </a:defRPr>
            </a:pPr>
            <a:r>
              <a:rPr lang="en-US" sz="3200" dirty="0">
                <a:solidFill>
                  <a:schemeClr val="bg1"/>
                </a:solidFill>
                <a:latin typeface="Arial"/>
                <a:ea typeface="Arial"/>
                <a:cs typeface="Arial"/>
                <a:sym typeface="Arial"/>
              </a:rPr>
              <a:t>To propose amendments to state and federal constitutions</a:t>
            </a:r>
          </a:p>
          <a:p>
            <a:pPr marL="365760" lvl="0" indent="0">
              <a:lnSpc>
                <a:spcPct val="100000"/>
              </a:lnSpc>
              <a:spcBef>
                <a:spcPts val="0"/>
              </a:spcBef>
              <a:spcAft>
                <a:spcPts val="600"/>
              </a:spcAft>
              <a:buSzTx/>
              <a:buNone/>
              <a:defRPr sz="1800">
                <a:solidFill>
                  <a:srgbClr val="000000"/>
                </a:solidFill>
              </a:defRPr>
            </a:pPr>
            <a:r>
              <a:rPr lang="en-US" sz="3200" dirty="0">
                <a:solidFill>
                  <a:schemeClr val="bg1"/>
                </a:solidFill>
                <a:latin typeface="Arial"/>
                <a:ea typeface="Arial"/>
                <a:cs typeface="Arial"/>
                <a:sym typeface="Arial"/>
              </a:rPr>
              <a:t>To ratify amendments proposed either by a legislature or a previous convention</a:t>
            </a:r>
            <a:endParaRPr lang="en-US" sz="3200" dirty="0">
              <a:solidFill>
                <a:schemeClr val="bg1"/>
              </a:solidFill>
              <a:latin typeface="Arial" panose="020B0604020202020204" pitchFamily="34" charset="0"/>
              <a:ea typeface="Arial"/>
              <a:cs typeface="Arial" panose="020B0604020202020204" pitchFamily="34" charset="0"/>
              <a:sym typeface="Arial"/>
            </a:endParaRPr>
          </a:p>
          <a:p>
            <a:pPr marL="0" lvl="1" indent="342900">
              <a:spcBef>
                <a:spcPts val="300"/>
              </a:spcBef>
              <a:buSzTx/>
              <a:buNone/>
              <a:defRPr sz="1800">
                <a:solidFill>
                  <a:srgbClr val="000000"/>
                </a:solidFill>
              </a:defRPr>
            </a:pPr>
            <a:endParaRPr sz="2600" dirty="0">
              <a:solidFill>
                <a:srgbClr val="F6F6F6"/>
              </a:solidFill>
              <a:latin typeface="Arial" panose="020B0604020202020204" pitchFamily="34" charset="0"/>
              <a:ea typeface="Arial"/>
              <a:cs typeface="Arial" panose="020B0604020202020204" pitchFamily="34" charset="0"/>
              <a:sym typeface="Arial"/>
            </a:endParaRPr>
          </a:p>
        </p:txBody>
      </p:sp>
      <p:sp>
        <p:nvSpPr>
          <p:cNvPr id="137" name="Shape 137"/>
          <p:cNvSpPr/>
          <p:nvPr/>
        </p:nvSpPr>
        <p:spPr>
          <a:xfrm>
            <a:off x="533576" y="1420702"/>
            <a:ext cx="7693026" cy="1"/>
          </a:xfrm>
          <a:prstGeom prst="line">
            <a:avLst/>
          </a:prstGeom>
          <a:ln>
            <a:solidFill>
              <a:srgbClr val="FFFFFF"/>
            </a:solidFill>
            <a:round/>
          </a:ln>
        </p:spPr>
        <p:txBody>
          <a:bodyPr lIns="0" tIns="0" rIns="0" bIns="0"/>
          <a:lstStyle/>
          <a:p>
            <a:pPr lvl="0" defTabSz="457200">
              <a:defRPr sz="1200">
                <a:latin typeface="+mn-lt"/>
                <a:ea typeface="+mn-ea"/>
                <a:cs typeface="+mn-cs"/>
                <a:sym typeface="Helvetica"/>
              </a:defRPr>
            </a:pPr>
            <a:endParaRPr/>
          </a:p>
        </p:txBody>
      </p:sp>
      <p:pic>
        <p:nvPicPr>
          <p:cNvPr id="138" name="image3.png"/>
          <p:cNvPicPr/>
          <p:nvPr/>
        </p:nvPicPr>
        <p:blipFill>
          <a:blip r:embed="rId3">
            <a:extLst/>
          </a:blip>
          <a:stretch>
            <a:fillRect/>
          </a:stretch>
        </p:blipFill>
        <p:spPr>
          <a:xfrm>
            <a:off x="7399364" y="394053"/>
            <a:ext cx="1200151" cy="847726"/>
          </a:xfrm>
          <a:prstGeom prst="rect">
            <a:avLst/>
          </a:prstGeom>
          <a:ln w="12700">
            <a:miter lim="400000"/>
          </a:ln>
        </p:spPr>
      </p:pic>
      <p:sp>
        <p:nvSpPr>
          <p:cNvPr id="2" name="Slide Number Placeholder 1">
            <a:extLst>
              <a:ext uri="{FF2B5EF4-FFF2-40B4-BE49-F238E27FC236}">
                <a16:creationId xmlns:a16="http://schemas.microsoft.com/office/drawing/2014/main" id="{6E9A4E1D-0AA4-8D4D-BF12-86341233D653}"/>
              </a:ext>
            </a:extLst>
          </p:cNvPr>
          <p:cNvSpPr>
            <a:spLocks noGrp="1"/>
          </p:cNvSpPr>
          <p:nvPr>
            <p:ph type="sldNum" sz="quarter" idx="2"/>
          </p:nvPr>
        </p:nvSpPr>
        <p:spPr/>
        <p:txBody>
          <a:bodyPr/>
          <a:lstStyle/>
          <a:p>
            <a:pPr lvl="0"/>
            <a:fld id="{86CB4B4D-7CA3-9044-876B-883B54F8677D}" type="slidenum">
              <a:rPr lang="en-US" smtClean="0"/>
              <a:t>3</a:t>
            </a:fld>
            <a:endParaRPr lang="en-US"/>
          </a:p>
        </p:txBody>
      </p:sp>
    </p:spTree>
    <p:extLst>
      <p:ext uri="{BB962C8B-B14F-4D97-AF65-F5344CB8AC3E}">
        <p14:creationId xmlns:p14="http://schemas.microsoft.com/office/powerpoint/2010/main" val="1217747581"/>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7B14745-3491-2E41-9445-662A1CA35C86}"/>
              </a:ext>
            </a:extLst>
          </p:cNvPr>
          <p:cNvSpPr>
            <a:spLocks noGrp="1"/>
          </p:cNvSpPr>
          <p:nvPr>
            <p:ph type="sldNum" sz="quarter" idx="2"/>
          </p:nvPr>
        </p:nvSpPr>
        <p:spPr/>
        <p:txBody>
          <a:bodyPr/>
          <a:lstStyle/>
          <a:p>
            <a:pPr lvl="0"/>
            <a:fld id="{86CB4B4D-7CA3-9044-876B-883B54F8677D}" type="slidenum">
              <a:rPr lang="en-US" smtClean="0"/>
              <a:t>4</a:t>
            </a:fld>
            <a:endParaRPr lang="en-US"/>
          </a:p>
        </p:txBody>
      </p:sp>
      <p:sp>
        <p:nvSpPr>
          <p:cNvPr id="3" name="Title 2">
            <a:extLst>
              <a:ext uri="{FF2B5EF4-FFF2-40B4-BE49-F238E27FC236}">
                <a16:creationId xmlns:a16="http://schemas.microsoft.com/office/drawing/2014/main" id="{474CB9BB-4E07-8746-80B4-2AB8E5113109}"/>
              </a:ext>
            </a:extLst>
          </p:cNvPr>
          <p:cNvSpPr>
            <a:spLocks noGrp="1"/>
          </p:cNvSpPr>
          <p:nvPr>
            <p:ph type="title"/>
          </p:nvPr>
        </p:nvSpPr>
        <p:spPr>
          <a:xfrm>
            <a:off x="1166632" y="688369"/>
            <a:ext cx="45719" cy="149832"/>
          </a:xfrm>
        </p:spPr>
        <p:txBody>
          <a:bodyPr>
            <a:normAutofit fontScale="90000"/>
          </a:bodyPr>
          <a:lstStyle/>
          <a:p>
            <a:r>
              <a:rPr lang="en-US" dirty="0"/>
              <a:t>  </a:t>
            </a:r>
          </a:p>
        </p:txBody>
      </p:sp>
      <p:sp>
        <p:nvSpPr>
          <p:cNvPr id="4" name="TextBox 3">
            <a:extLst>
              <a:ext uri="{FF2B5EF4-FFF2-40B4-BE49-F238E27FC236}">
                <a16:creationId xmlns:a16="http://schemas.microsoft.com/office/drawing/2014/main" id="{8CE87D13-869E-564A-8B2C-7CFC7B428D28}"/>
              </a:ext>
            </a:extLst>
          </p:cNvPr>
          <p:cNvSpPr txBox="1"/>
          <p:nvPr/>
        </p:nvSpPr>
        <p:spPr>
          <a:xfrm>
            <a:off x="1166632" y="1590261"/>
            <a:ext cx="6526255" cy="2308322"/>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1" hangingPunct="0">
              <a:lnSpc>
                <a:spcPct val="100000"/>
              </a:lnSpc>
              <a:spcBef>
                <a:spcPts val="0"/>
              </a:spcBef>
              <a:spcAft>
                <a:spcPts val="0"/>
              </a:spcAft>
              <a:buClrTx/>
              <a:buSzTx/>
              <a:buFontTx/>
              <a:buNone/>
              <a:tabLst/>
            </a:pPr>
            <a:r>
              <a:rPr kumimoji="0" lang="en-US" sz="4800" b="1" i="0" u="none" strike="noStrike" cap="none" spc="0" normalizeH="0" baseline="0" dirty="0">
                <a:ln>
                  <a:noFill/>
                </a:ln>
                <a:solidFill>
                  <a:schemeClr val="bg1"/>
                </a:solidFill>
                <a:effectLst/>
                <a:uFillTx/>
                <a:latin typeface="Corbel"/>
                <a:ea typeface="Corbel"/>
                <a:cs typeface="Corbel"/>
                <a:sym typeface="Corbel"/>
              </a:rPr>
              <a:t>REVOLUTIONS</a:t>
            </a:r>
          </a:p>
          <a:p>
            <a:pPr marL="0" marR="0" indent="0" algn="ctr" defTabSz="914400" rtl="0" fontAlgn="auto" latinLnBrk="1" hangingPunct="0">
              <a:lnSpc>
                <a:spcPct val="100000"/>
              </a:lnSpc>
              <a:spcBef>
                <a:spcPts val="0"/>
              </a:spcBef>
              <a:spcAft>
                <a:spcPts val="0"/>
              </a:spcAft>
              <a:buClrTx/>
              <a:buSzTx/>
              <a:buFontTx/>
              <a:buNone/>
              <a:tabLst/>
            </a:pPr>
            <a:r>
              <a:rPr kumimoji="0" lang="en-US" sz="4800" b="1" i="0" u="none" strike="noStrike" cap="none" spc="0" normalizeH="0" baseline="0" dirty="0">
                <a:ln>
                  <a:noFill/>
                </a:ln>
                <a:solidFill>
                  <a:schemeClr val="bg1"/>
                </a:solidFill>
                <a:effectLst/>
                <a:uFillTx/>
                <a:latin typeface="Corbel"/>
                <a:ea typeface="Corbel"/>
                <a:cs typeface="Corbel"/>
                <a:sym typeface="Corbel"/>
              </a:rPr>
              <a:t>LEADING TO</a:t>
            </a:r>
          </a:p>
          <a:p>
            <a:pPr marL="0" marR="0" indent="0" algn="ctr" defTabSz="914400" rtl="0" fontAlgn="auto" latinLnBrk="1" hangingPunct="0">
              <a:lnSpc>
                <a:spcPct val="100000"/>
              </a:lnSpc>
              <a:spcBef>
                <a:spcPts val="0"/>
              </a:spcBef>
              <a:spcAft>
                <a:spcPts val="0"/>
              </a:spcAft>
              <a:buClrTx/>
              <a:buSzTx/>
              <a:buFontTx/>
              <a:buNone/>
              <a:tabLst/>
            </a:pPr>
            <a:r>
              <a:rPr kumimoji="0" lang="en-US" sz="4800" b="1" i="0" u="none" strike="noStrike" cap="none" spc="0" normalizeH="0" baseline="0" dirty="0">
                <a:ln>
                  <a:noFill/>
                </a:ln>
                <a:solidFill>
                  <a:schemeClr val="bg1"/>
                </a:solidFill>
                <a:effectLst/>
                <a:uFillTx/>
                <a:latin typeface="Corbel"/>
                <a:ea typeface="Corbel"/>
                <a:cs typeface="Corbel"/>
                <a:sym typeface="Corbel"/>
              </a:rPr>
              <a:t>SELF GOVERNMENT</a:t>
            </a:r>
          </a:p>
        </p:txBody>
      </p:sp>
    </p:spTree>
    <p:extLst>
      <p:ext uri="{BB962C8B-B14F-4D97-AF65-F5344CB8AC3E}">
        <p14:creationId xmlns:p14="http://schemas.microsoft.com/office/powerpoint/2010/main" val="1287672369"/>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Shape 83"/>
          <p:cNvSpPr>
            <a:spLocks noGrp="1"/>
          </p:cNvSpPr>
          <p:nvPr>
            <p:ph type="title"/>
          </p:nvPr>
        </p:nvSpPr>
        <p:spPr>
          <a:xfrm>
            <a:off x="590714" y="406491"/>
            <a:ext cx="7797663" cy="872066"/>
          </a:xfrm>
          <a:prstGeom prst="rect">
            <a:avLst/>
          </a:prstGeom>
        </p:spPr>
        <p:txBody>
          <a:bodyPr/>
          <a:lstStyle>
            <a:lvl1pPr algn="ctr">
              <a:defRPr sz="3000" b="1">
                <a:effectLst>
                  <a:outerShdw blurRad="38100" dist="38100" dir="2700000" rotWithShape="0">
                    <a:srgbClr val="000000">
                      <a:alpha val="43137"/>
                    </a:srgbClr>
                  </a:outerShdw>
                </a:effectLst>
                <a:latin typeface="Gotham Bold"/>
                <a:ea typeface="Gotham Bold"/>
                <a:cs typeface="Gotham Bold"/>
                <a:sym typeface="Gotham Bold"/>
              </a:defRPr>
            </a:lvl1pPr>
          </a:lstStyle>
          <a:p>
            <a:pPr lvl="0">
              <a:defRPr sz="1800" b="0">
                <a:solidFill>
                  <a:srgbClr val="000000"/>
                </a:solidFill>
                <a:effectLst/>
              </a:defRPr>
            </a:pPr>
            <a:r>
              <a:rPr lang="en-US" sz="3000" b="1" dirty="0">
                <a:solidFill>
                  <a:srgbClr val="F6F6F6"/>
                </a:solidFill>
                <a:effectLst>
                  <a:outerShdw blurRad="38100" dist="38100" dir="2700000" rotWithShape="0">
                    <a:srgbClr val="000000">
                      <a:alpha val="43137"/>
                    </a:srgbClr>
                  </a:outerShdw>
                </a:effectLst>
              </a:rPr>
              <a:t>THE ENGLISH/AMERICAN MIRACLE</a:t>
            </a:r>
            <a:endParaRPr sz="3000" b="1" dirty="0">
              <a:solidFill>
                <a:srgbClr val="F6F6F6"/>
              </a:solidFill>
              <a:effectLst>
                <a:outerShdw blurRad="38100" dist="38100" dir="2700000" rotWithShape="0">
                  <a:srgbClr val="000000">
                    <a:alpha val="43137"/>
                  </a:srgbClr>
                </a:outerShdw>
              </a:effectLst>
            </a:endParaRPr>
          </a:p>
        </p:txBody>
      </p:sp>
      <p:sp>
        <p:nvSpPr>
          <p:cNvPr id="84" name="Shape 84"/>
          <p:cNvSpPr>
            <a:spLocks noGrp="1"/>
          </p:cNvSpPr>
          <p:nvPr>
            <p:ph type="body" idx="1"/>
          </p:nvPr>
        </p:nvSpPr>
        <p:spPr>
          <a:xfrm>
            <a:off x="740555" y="1254218"/>
            <a:ext cx="7662889" cy="5214124"/>
          </a:xfrm>
          <a:prstGeom prst="rect">
            <a:avLst/>
          </a:prstGeom>
        </p:spPr>
        <p:txBody>
          <a:bodyPr/>
          <a:lstStyle/>
          <a:p>
            <a:pPr marL="0" lvl="0" indent="0">
              <a:lnSpc>
                <a:spcPct val="81000"/>
              </a:lnSpc>
              <a:buNone/>
              <a:defRPr sz="1800">
                <a:solidFill>
                  <a:srgbClr val="000000"/>
                </a:solidFill>
              </a:defRPr>
            </a:pPr>
            <a:endParaRPr sz="2200" dirty="0">
              <a:solidFill>
                <a:srgbClr val="F6F6F6"/>
              </a:solidFill>
            </a:endParaRPr>
          </a:p>
          <a:p>
            <a:pPr marL="285750" lvl="1" indent="-285750">
              <a:lnSpc>
                <a:spcPct val="81000"/>
              </a:lnSpc>
              <a:spcBef>
                <a:spcPts val="300"/>
              </a:spcBef>
              <a:buSzTx/>
              <a:buFont typeface="Arial" panose="020B0604020202020204" pitchFamily="34" charset="0"/>
              <a:buChar char="•"/>
              <a:defRPr sz="1800">
                <a:solidFill>
                  <a:srgbClr val="000000"/>
                </a:solidFill>
              </a:defRPr>
            </a:pPr>
            <a:r>
              <a:rPr lang="en-US" sz="2200" b="1" dirty="0">
                <a:solidFill>
                  <a:schemeClr val="bg1"/>
                </a:solidFill>
                <a:latin typeface="Arial"/>
                <a:ea typeface="Arial"/>
                <a:cs typeface="Arial"/>
                <a:sym typeface="Arial"/>
              </a:rPr>
              <a:t>Human society before the English Revolutions (350,000 years)</a:t>
            </a:r>
          </a:p>
          <a:p>
            <a:pPr marL="680085" lvl="2" indent="-285750">
              <a:lnSpc>
                <a:spcPct val="81000"/>
              </a:lnSpc>
              <a:spcBef>
                <a:spcPts val="300"/>
              </a:spcBef>
              <a:buSzTx/>
              <a:buFont typeface="Arial" panose="020B0604020202020204" pitchFamily="34" charset="0"/>
              <a:buChar char="•"/>
              <a:defRPr sz="1800">
                <a:solidFill>
                  <a:srgbClr val="000000"/>
                </a:solidFill>
              </a:defRPr>
            </a:pPr>
            <a:r>
              <a:rPr lang="en-US" sz="2200" b="1" dirty="0">
                <a:solidFill>
                  <a:schemeClr val="bg1"/>
                </a:solidFill>
                <a:latin typeface="Arial"/>
                <a:ea typeface="Arial"/>
                <a:cs typeface="Arial"/>
                <a:sym typeface="Arial"/>
              </a:rPr>
              <a:t>Tribal, authoritarian, classist, hostile to innovation, wretched living conditions (homo sapiens likes leaders)</a:t>
            </a:r>
          </a:p>
          <a:p>
            <a:pPr marL="0" lvl="1" indent="342900">
              <a:lnSpc>
                <a:spcPct val="81000"/>
              </a:lnSpc>
              <a:spcBef>
                <a:spcPts val="300"/>
              </a:spcBef>
              <a:buSzTx/>
              <a:buNone/>
              <a:defRPr sz="1800">
                <a:solidFill>
                  <a:srgbClr val="000000"/>
                </a:solidFill>
              </a:defRPr>
            </a:pPr>
            <a:endParaRPr lang="en-US" dirty="0">
              <a:solidFill>
                <a:schemeClr val="bg1"/>
              </a:solidFill>
              <a:latin typeface="Arial"/>
              <a:ea typeface="Arial"/>
              <a:cs typeface="Arial"/>
              <a:sym typeface="Arial"/>
            </a:endParaRPr>
          </a:p>
          <a:p>
            <a:pPr marL="0" lvl="1" indent="342900">
              <a:lnSpc>
                <a:spcPct val="81000"/>
              </a:lnSpc>
              <a:spcBef>
                <a:spcPts val="300"/>
              </a:spcBef>
              <a:buSzTx/>
              <a:buNone/>
              <a:defRPr sz="1800">
                <a:solidFill>
                  <a:srgbClr val="000000"/>
                </a:solidFill>
              </a:defRPr>
            </a:pPr>
            <a:endParaRPr lang="en-US" dirty="0">
              <a:solidFill>
                <a:schemeClr val="bg1"/>
              </a:solidFill>
              <a:latin typeface="Arial"/>
              <a:ea typeface="Arial"/>
              <a:cs typeface="Arial"/>
              <a:sym typeface="Arial"/>
            </a:endParaRPr>
          </a:p>
          <a:p>
            <a:pPr marL="0" lvl="1" indent="342900">
              <a:lnSpc>
                <a:spcPct val="81000"/>
              </a:lnSpc>
              <a:spcBef>
                <a:spcPts val="300"/>
              </a:spcBef>
              <a:buSzTx/>
              <a:buNone/>
              <a:defRPr sz="1800">
                <a:solidFill>
                  <a:srgbClr val="000000"/>
                </a:solidFill>
              </a:defRPr>
            </a:pPr>
            <a:endParaRPr dirty="0">
              <a:solidFill>
                <a:schemeClr val="bg1"/>
              </a:solidFill>
              <a:latin typeface="Arial"/>
              <a:ea typeface="Arial"/>
              <a:cs typeface="Arial"/>
              <a:sym typeface="Arial"/>
            </a:endParaRPr>
          </a:p>
        </p:txBody>
      </p:sp>
      <p:sp>
        <p:nvSpPr>
          <p:cNvPr id="85" name="Shape 85"/>
          <p:cNvSpPr/>
          <p:nvPr/>
        </p:nvSpPr>
        <p:spPr>
          <a:xfrm>
            <a:off x="725487" y="1457325"/>
            <a:ext cx="7693027" cy="0"/>
          </a:xfrm>
          <a:prstGeom prst="line">
            <a:avLst/>
          </a:prstGeom>
          <a:ln>
            <a:solidFill>
              <a:srgbClr val="FFFFFF"/>
            </a:solidFill>
            <a:round/>
          </a:ln>
        </p:spPr>
        <p:txBody>
          <a:bodyPr lIns="0" tIns="0" rIns="0" bIns="0"/>
          <a:lstStyle/>
          <a:p>
            <a:pPr lvl="0" defTabSz="457200">
              <a:defRPr sz="1200">
                <a:latin typeface="+mn-lt"/>
                <a:ea typeface="+mn-ea"/>
                <a:cs typeface="+mn-cs"/>
                <a:sym typeface="Helvetica"/>
              </a:defRPr>
            </a:pPr>
            <a:endParaRPr/>
          </a:p>
        </p:txBody>
      </p:sp>
      <p:pic>
        <p:nvPicPr>
          <p:cNvPr id="86" name="image3.png"/>
          <p:cNvPicPr/>
          <p:nvPr/>
        </p:nvPicPr>
        <p:blipFill>
          <a:blip r:embed="rId3">
            <a:extLst/>
          </a:blip>
          <a:stretch>
            <a:fillRect/>
          </a:stretch>
        </p:blipFill>
        <p:spPr>
          <a:xfrm>
            <a:off x="7399364" y="394053"/>
            <a:ext cx="1200151" cy="847726"/>
          </a:xfrm>
          <a:prstGeom prst="rect">
            <a:avLst/>
          </a:prstGeom>
          <a:ln w="12700">
            <a:miter lim="400000"/>
          </a:ln>
        </p:spPr>
      </p:pic>
      <p:sp>
        <p:nvSpPr>
          <p:cNvPr id="2" name="Slide Number Placeholder 1">
            <a:extLst>
              <a:ext uri="{FF2B5EF4-FFF2-40B4-BE49-F238E27FC236}">
                <a16:creationId xmlns:a16="http://schemas.microsoft.com/office/drawing/2014/main" id="{55060DE0-6B6B-7F41-A526-7356B8A54342}"/>
              </a:ext>
            </a:extLst>
          </p:cNvPr>
          <p:cNvSpPr>
            <a:spLocks noGrp="1"/>
          </p:cNvSpPr>
          <p:nvPr>
            <p:ph type="sldNum" sz="quarter" idx="2"/>
          </p:nvPr>
        </p:nvSpPr>
        <p:spPr/>
        <p:txBody>
          <a:bodyPr/>
          <a:lstStyle/>
          <a:p>
            <a:pPr lvl="0"/>
            <a:fld id="{86CB4B4D-7CA3-9044-876B-883B54F8677D}" type="slidenum">
              <a:rPr lang="en-US" smtClean="0"/>
              <a:t>5</a:t>
            </a:fld>
            <a:endParaRPr lang="en-US"/>
          </a:p>
        </p:txBody>
      </p:sp>
      <p:pic>
        <p:nvPicPr>
          <p:cNvPr id="6" name="Picture 5">
            <a:extLst>
              <a:ext uri="{FF2B5EF4-FFF2-40B4-BE49-F238E27FC236}">
                <a16:creationId xmlns:a16="http://schemas.microsoft.com/office/drawing/2014/main" id="{DFA0B3E3-40F9-6A4D-BC6E-01DDA5FA957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59352" y="3138650"/>
            <a:ext cx="5108378" cy="3400264"/>
          </a:xfrm>
          <a:prstGeom prst="rect">
            <a:avLst/>
          </a:prstGeom>
        </p:spPr>
      </p:pic>
    </p:spTree>
    <p:extLst>
      <p:ext uri="{BB962C8B-B14F-4D97-AF65-F5344CB8AC3E}">
        <p14:creationId xmlns:p14="http://schemas.microsoft.com/office/powerpoint/2010/main" val="2711006629"/>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Shape 83"/>
          <p:cNvSpPr>
            <a:spLocks noGrp="1"/>
          </p:cNvSpPr>
          <p:nvPr>
            <p:ph type="title"/>
          </p:nvPr>
        </p:nvSpPr>
        <p:spPr>
          <a:xfrm>
            <a:off x="462980" y="286071"/>
            <a:ext cx="7797663" cy="872066"/>
          </a:xfrm>
          <a:prstGeom prst="rect">
            <a:avLst/>
          </a:prstGeom>
        </p:spPr>
        <p:txBody>
          <a:bodyPr>
            <a:normAutofit fontScale="90000"/>
          </a:bodyPr>
          <a:lstStyle>
            <a:lvl1pPr algn="ctr">
              <a:defRPr sz="3000" b="1">
                <a:effectLst>
                  <a:outerShdw blurRad="38100" dist="38100" dir="2700000" rotWithShape="0">
                    <a:srgbClr val="000000">
                      <a:alpha val="43137"/>
                    </a:srgbClr>
                  </a:outerShdw>
                </a:effectLst>
                <a:latin typeface="Gotham Bold"/>
                <a:ea typeface="Gotham Bold"/>
                <a:cs typeface="Gotham Bold"/>
                <a:sym typeface="Gotham Bold"/>
              </a:defRPr>
            </a:lvl1pPr>
          </a:lstStyle>
          <a:p>
            <a:pPr lvl="0">
              <a:defRPr sz="1800" b="0">
                <a:solidFill>
                  <a:srgbClr val="000000"/>
                </a:solidFill>
                <a:effectLst/>
              </a:defRPr>
            </a:pPr>
            <a:br>
              <a:rPr lang="en-US" sz="3000" b="1" dirty="0">
                <a:solidFill>
                  <a:srgbClr val="F6F6F6"/>
                </a:solidFill>
                <a:effectLst>
                  <a:outerShdw blurRad="38100" dist="38100" dir="2700000" rotWithShape="0">
                    <a:srgbClr val="000000">
                      <a:alpha val="43137"/>
                    </a:srgbClr>
                  </a:outerShdw>
                </a:effectLst>
              </a:rPr>
            </a:br>
            <a:r>
              <a:rPr lang="en-US" sz="3000" b="1" dirty="0">
                <a:solidFill>
                  <a:srgbClr val="F6F6F6"/>
                </a:solidFill>
                <a:effectLst>
                  <a:outerShdw blurRad="38100" dist="38100" dir="2700000" rotWithShape="0">
                    <a:srgbClr val="000000">
                      <a:alpha val="43137"/>
                    </a:srgbClr>
                  </a:outerShdw>
                </a:effectLst>
              </a:rPr>
              <a:t>1215 A.D.-MAGNA CARTA LIBERTATUM</a:t>
            </a:r>
            <a:br>
              <a:rPr lang="en-US" sz="3000" b="1" dirty="0">
                <a:solidFill>
                  <a:srgbClr val="F6F6F6"/>
                </a:solidFill>
                <a:effectLst>
                  <a:outerShdw blurRad="38100" dist="38100" dir="2700000" rotWithShape="0">
                    <a:srgbClr val="000000">
                      <a:alpha val="43137"/>
                    </a:srgbClr>
                  </a:outerShdw>
                </a:effectLst>
              </a:rPr>
            </a:br>
            <a:r>
              <a:rPr lang="en-US" sz="3000" b="1" dirty="0">
                <a:solidFill>
                  <a:srgbClr val="F6F6F6"/>
                </a:solidFill>
                <a:effectLst>
                  <a:outerShdw blurRad="38100" dist="38100" dir="2700000" rotWithShape="0">
                    <a:srgbClr val="000000">
                      <a:alpha val="43137"/>
                    </a:srgbClr>
                  </a:outerShdw>
                </a:effectLst>
              </a:rPr>
              <a:t>(GREAT CHARTER OF LIBERTIES)</a:t>
            </a:r>
            <a:br>
              <a:rPr lang="en-US" sz="3000" b="1" dirty="0">
                <a:solidFill>
                  <a:srgbClr val="F6F6F6"/>
                </a:solidFill>
                <a:effectLst>
                  <a:outerShdw blurRad="38100" dist="38100" dir="2700000" rotWithShape="0">
                    <a:srgbClr val="000000">
                      <a:alpha val="43137"/>
                    </a:srgbClr>
                  </a:outerShdw>
                </a:effectLst>
              </a:rPr>
            </a:br>
            <a:r>
              <a:rPr lang="en-US" sz="3000" b="1" dirty="0">
                <a:solidFill>
                  <a:srgbClr val="F6F6F6"/>
                </a:solidFill>
                <a:effectLst>
                  <a:outerShdw blurRad="38100" dist="38100" dir="2700000" rotWithShape="0">
                    <a:srgbClr val="000000">
                      <a:alpha val="43137"/>
                    </a:srgbClr>
                  </a:outerShdw>
                </a:effectLst>
              </a:rPr>
              <a:t>SEPARATION OF POWERS IS BORN</a:t>
            </a:r>
            <a:br>
              <a:rPr lang="en-US" sz="3000" b="1" dirty="0">
                <a:solidFill>
                  <a:srgbClr val="F6F6F6"/>
                </a:solidFill>
                <a:effectLst>
                  <a:outerShdw blurRad="38100" dist="38100" dir="2700000" rotWithShape="0">
                    <a:srgbClr val="000000">
                      <a:alpha val="43137"/>
                    </a:srgbClr>
                  </a:outerShdw>
                </a:effectLst>
              </a:rPr>
            </a:br>
            <a:endParaRPr sz="3000" b="1" dirty="0">
              <a:solidFill>
                <a:srgbClr val="F6F6F6"/>
              </a:solidFill>
              <a:effectLst>
                <a:outerShdw blurRad="38100" dist="38100" dir="2700000" rotWithShape="0">
                  <a:srgbClr val="000000">
                    <a:alpha val="43137"/>
                  </a:srgbClr>
                </a:outerShdw>
              </a:effectLst>
            </a:endParaRPr>
          </a:p>
        </p:txBody>
      </p:sp>
      <p:sp>
        <p:nvSpPr>
          <p:cNvPr id="84" name="Shape 84"/>
          <p:cNvSpPr>
            <a:spLocks noGrp="1"/>
          </p:cNvSpPr>
          <p:nvPr>
            <p:ph type="body" idx="1"/>
          </p:nvPr>
        </p:nvSpPr>
        <p:spPr>
          <a:xfrm>
            <a:off x="679905" y="1334035"/>
            <a:ext cx="7662889" cy="4790533"/>
          </a:xfrm>
          <a:prstGeom prst="rect">
            <a:avLst/>
          </a:prstGeom>
        </p:spPr>
        <p:txBody>
          <a:bodyPr/>
          <a:lstStyle/>
          <a:p>
            <a:pPr marL="0" lvl="0" indent="0">
              <a:lnSpc>
                <a:spcPct val="81000"/>
              </a:lnSpc>
              <a:buNone/>
              <a:defRPr sz="1800">
                <a:solidFill>
                  <a:srgbClr val="000000"/>
                </a:solidFill>
              </a:defRPr>
            </a:pPr>
            <a:endParaRPr sz="2200" dirty="0">
              <a:solidFill>
                <a:srgbClr val="F6F6F6"/>
              </a:solidFill>
            </a:endParaRPr>
          </a:p>
          <a:p>
            <a:pPr marL="680085" lvl="2" indent="-285750">
              <a:lnSpc>
                <a:spcPct val="81000"/>
              </a:lnSpc>
              <a:spcBef>
                <a:spcPts val="300"/>
              </a:spcBef>
              <a:buSzTx/>
              <a:buFont typeface="Arial" panose="020B0604020202020204" pitchFamily="34" charset="0"/>
              <a:buChar char="•"/>
              <a:defRPr sz="1800">
                <a:solidFill>
                  <a:srgbClr val="000000"/>
                </a:solidFill>
              </a:defRPr>
            </a:pPr>
            <a:endParaRPr lang="en-US" sz="2200" b="1" dirty="0">
              <a:solidFill>
                <a:schemeClr val="bg1"/>
              </a:solidFill>
              <a:latin typeface="Arial"/>
              <a:ea typeface="Arial"/>
              <a:cs typeface="Arial"/>
              <a:sym typeface="Arial"/>
            </a:endParaRPr>
          </a:p>
          <a:p>
            <a:pPr marL="394335" lvl="2" indent="0">
              <a:lnSpc>
                <a:spcPct val="81000"/>
              </a:lnSpc>
              <a:spcBef>
                <a:spcPts val="300"/>
              </a:spcBef>
              <a:buSzTx/>
              <a:buNone/>
              <a:defRPr sz="1800">
                <a:solidFill>
                  <a:srgbClr val="000000"/>
                </a:solidFill>
              </a:defRPr>
            </a:pPr>
            <a:endParaRPr lang="en-US" sz="2200" b="1" dirty="0">
              <a:solidFill>
                <a:schemeClr val="bg1"/>
              </a:solidFill>
              <a:latin typeface="Arial"/>
              <a:ea typeface="Arial"/>
              <a:cs typeface="Arial"/>
              <a:sym typeface="Arial"/>
            </a:endParaRPr>
          </a:p>
          <a:p>
            <a:pPr marL="680085" lvl="2" indent="-285750">
              <a:lnSpc>
                <a:spcPct val="81000"/>
              </a:lnSpc>
              <a:spcBef>
                <a:spcPts val="300"/>
              </a:spcBef>
              <a:buSzTx/>
              <a:buFont typeface="Arial" panose="020B0604020202020204" pitchFamily="34" charset="0"/>
              <a:buChar char="•"/>
              <a:defRPr sz="1800">
                <a:solidFill>
                  <a:srgbClr val="000000"/>
                </a:solidFill>
              </a:defRPr>
            </a:pPr>
            <a:endParaRPr lang="en-US" sz="2200" b="1" dirty="0">
              <a:solidFill>
                <a:schemeClr val="bg1"/>
              </a:solidFill>
              <a:latin typeface="Arial"/>
              <a:ea typeface="Arial"/>
              <a:cs typeface="Arial"/>
              <a:sym typeface="Arial"/>
            </a:endParaRPr>
          </a:p>
          <a:p>
            <a:pPr marL="0" lvl="1" indent="342900">
              <a:lnSpc>
                <a:spcPct val="81000"/>
              </a:lnSpc>
              <a:spcBef>
                <a:spcPts val="300"/>
              </a:spcBef>
              <a:buSzTx/>
              <a:buNone/>
              <a:defRPr sz="1800">
                <a:solidFill>
                  <a:srgbClr val="000000"/>
                </a:solidFill>
              </a:defRPr>
            </a:pPr>
            <a:endParaRPr dirty="0">
              <a:solidFill>
                <a:schemeClr val="bg1"/>
              </a:solidFill>
              <a:latin typeface="Arial"/>
              <a:ea typeface="Arial"/>
              <a:cs typeface="Arial"/>
              <a:sym typeface="Arial"/>
            </a:endParaRPr>
          </a:p>
        </p:txBody>
      </p:sp>
      <p:sp>
        <p:nvSpPr>
          <p:cNvPr id="85" name="Shape 85"/>
          <p:cNvSpPr/>
          <p:nvPr/>
        </p:nvSpPr>
        <p:spPr>
          <a:xfrm>
            <a:off x="679905" y="1334035"/>
            <a:ext cx="7693027" cy="0"/>
          </a:xfrm>
          <a:prstGeom prst="line">
            <a:avLst/>
          </a:prstGeom>
          <a:ln>
            <a:solidFill>
              <a:srgbClr val="FFFFFF"/>
            </a:solidFill>
            <a:round/>
          </a:ln>
        </p:spPr>
        <p:txBody>
          <a:bodyPr lIns="0" tIns="0" rIns="0" bIns="0"/>
          <a:lstStyle/>
          <a:p>
            <a:pPr lvl="0" defTabSz="457200">
              <a:defRPr sz="1200">
                <a:latin typeface="+mn-lt"/>
                <a:ea typeface="+mn-ea"/>
                <a:cs typeface="+mn-cs"/>
                <a:sym typeface="Helvetica"/>
              </a:defRPr>
            </a:pPr>
            <a:endParaRPr/>
          </a:p>
        </p:txBody>
      </p:sp>
      <p:pic>
        <p:nvPicPr>
          <p:cNvPr id="86" name="image3.png"/>
          <p:cNvPicPr/>
          <p:nvPr/>
        </p:nvPicPr>
        <p:blipFill>
          <a:blip r:embed="rId3">
            <a:extLst/>
          </a:blip>
          <a:stretch>
            <a:fillRect/>
          </a:stretch>
        </p:blipFill>
        <p:spPr>
          <a:xfrm>
            <a:off x="7399364" y="394053"/>
            <a:ext cx="1200151" cy="847726"/>
          </a:xfrm>
          <a:prstGeom prst="rect">
            <a:avLst/>
          </a:prstGeom>
          <a:ln w="12700">
            <a:miter lim="400000"/>
          </a:ln>
        </p:spPr>
      </p:pic>
      <p:sp>
        <p:nvSpPr>
          <p:cNvPr id="2" name="Slide Number Placeholder 1">
            <a:extLst>
              <a:ext uri="{FF2B5EF4-FFF2-40B4-BE49-F238E27FC236}">
                <a16:creationId xmlns:a16="http://schemas.microsoft.com/office/drawing/2014/main" id="{55060DE0-6B6B-7F41-A526-7356B8A54342}"/>
              </a:ext>
            </a:extLst>
          </p:cNvPr>
          <p:cNvSpPr>
            <a:spLocks noGrp="1"/>
          </p:cNvSpPr>
          <p:nvPr>
            <p:ph type="sldNum" sz="quarter" idx="2"/>
          </p:nvPr>
        </p:nvSpPr>
        <p:spPr/>
        <p:txBody>
          <a:bodyPr/>
          <a:lstStyle/>
          <a:p>
            <a:pPr lvl="0"/>
            <a:fld id="{86CB4B4D-7CA3-9044-876B-883B54F8677D}" type="slidenum">
              <a:rPr lang="en-US" smtClean="0"/>
              <a:t>6</a:t>
            </a:fld>
            <a:endParaRPr lang="en-US"/>
          </a:p>
        </p:txBody>
      </p:sp>
      <p:pic>
        <p:nvPicPr>
          <p:cNvPr id="4" name="Picture 3">
            <a:extLst>
              <a:ext uri="{FF2B5EF4-FFF2-40B4-BE49-F238E27FC236}">
                <a16:creationId xmlns:a16="http://schemas.microsoft.com/office/drawing/2014/main" id="{5714D32F-08AA-1841-B0D4-AD658A6902C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00675" y="1701056"/>
            <a:ext cx="6421348" cy="4280899"/>
          </a:xfrm>
          <a:prstGeom prst="rect">
            <a:avLst/>
          </a:prstGeom>
        </p:spPr>
      </p:pic>
    </p:spTree>
    <p:extLst>
      <p:ext uri="{BB962C8B-B14F-4D97-AF65-F5344CB8AC3E}">
        <p14:creationId xmlns:p14="http://schemas.microsoft.com/office/powerpoint/2010/main" val="923864266"/>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Shape 83"/>
          <p:cNvSpPr>
            <a:spLocks noGrp="1"/>
          </p:cNvSpPr>
          <p:nvPr>
            <p:ph type="title"/>
          </p:nvPr>
        </p:nvSpPr>
        <p:spPr>
          <a:xfrm>
            <a:off x="514351" y="685801"/>
            <a:ext cx="7797663" cy="872066"/>
          </a:xfrm>
          <a:prstGeom prst="rect">
            <a:avLst/>
          </a:prstGeom>
        </p:spPr>
        <p:txBody>
          <a:bodyPr>
            <a:normAutofit fontScale="90000"/>
          </a:bodyPr>
          <a:lstStyle>
            <a:lvl1pPr algn="ctr">
              <a:defRPr sz="3000" b="1">
                <a:effectLst>
                  <a:outerShdw blurRad="38100" dist="38100" dir="2700000" rotWithShape="0">
                    <a:srgbClr val="000000">
                      <a:alpha val="43137"/>
                    </a:srgbClr>
                  </a:outerShdw>
                </a:effectLst>
                <a:latin typeface="Gotham Bold"/>
                <a:ea typeface="Gotham Bold"/>
                <a:cs typeface="Gotham Bold"/>
                <a:sym typeface="Gotham Bold"/>
              </a:defRPr>
            </a:lvl1pPr>
          </a:lstStyle>
          <a:p>
            <a:pPr lvl="0">
              <a:defRPr sz="1800" b="0">
                <a:solidFill>
                  <a:srgbClr val="000000"/>
                </a:solidFill>
                <a:effectLst/>
              </a:defRPr>
            </a:pPr>
            <a:r>
              <a:rPr lang="en-US" sz="3000" b="1" dirty="0">
                <a:solidFill>
                  <a:srgbClr val="F6F6F6"/>
                </a:solidFill>
                <a:effectLst>
                  <a:outerShdw blurRad="38100" dist="38100" dir="2700000" rotWithShape="0">
                    <a:srgbClr val="000000">
                      <a:alpha val="43137"/>
                    </a:srgbClr>
                  </a:outerShdw>
                </a:effectLst>
              </a:rPr>
              <a:t>ENGLISH REVOLUTIONS</a:t>
            </a:r>
            <a:r>
              <a:rPr lang="en-US" dirty="0"/>
              <a:t> </a:t>
            </a:r>
            <a:br>
              <a:rPr lang="en-US" dirty="0"/>
            </a:br>
            <a:r>
              <a:rPr lang="en-US" sz="3000" b="1" dirty="0">
                <a:solidFill>
                  <a:srgbClr val="F6F6F6"/>
                </a:solidFill>
                <a:effectLst>
                  <a:outerShdw blurRad="38100" dist="38100" dir="2700000" rotWithShape="0">
                    <a:srgbClr val="000000">
                      <a:alpha val="43137"/>
                    </a:srgbClr>
                  </a:outerShdw>
                </a:effectLst>
              </a:rPr>
              <a:t>REFINED SEPARATION OF POWERS</a:t>
            </a:r>
            <a:endParaRPr sz="3000" b="1" dirty="0">
              <a:solidFill>
                <a:srgbClr val="F6F6F6"/>
              </a:solidFill>
              <a:effectLst>
                <a:outerShdw blurRad="38100" dist="38100" dir="2700000" rotWithShape="0">
                  <a:srgbClr val="000000">
                    <a:alpha val="43137"/>
                  </a:srgbClr>
                </a:outerShdw>
              </a:effectLst>
            </a:endParaRPr>
          </a:p>
        </p:txBody>
      </p:sp>
      <p:sp>
        <p:nvSpPr>
          <p:cNvPr id="84" name="Shape 84"/>
          <p:cNvSpPr>
            <a:spLocks noGrp="1"/>
          </p:cNvSpPr>
          <p:nvPr>
            <p:ph type="body" idx="1"/>
          </p:nvPr>
        </p:nvSpPr>
        <p:spPr>
          <a:xfrm>
            <a:off x="725488" y="1241777"/>
            <a:ext cx="7662889" cy="5189786"/>
          </a:xfrm>
          <a:prstGeom prst="rect">
            <a:avLst/>
          </a:prstGeom>
        </p:spPr>
        <p:txBody>
          <a:bodyPr>
            <a:normAutofit/>
          </a:bodyPr>
          <a:lstStyle/>
          <a:p>
            <a:pPr marL="0" lvl="0" indent="0">
              <a:lnSpc>
                <a:spcPct val="81000"/>
              </a:lnSpc>
              <a:buNone/>
              <a:defRPr sz="1800">
                <a:solidFill>
                  <a:srgbClr val="000000"/>
                </a:solidFill>
              </a:defRPr>
            </a:pPr>
            <a:endParaRPr sz="2200" dirty="0">
              <a:solidFill>
                <a:srgbClr val="F6F6F6"/>
              </a:solidFill>
            </a:endParaRPr>
          </a:p>
          <a:p>
            <a:pPr marL="0" lvl="1" indent="342900">
              <a:lnSpc>
                <a:spcPct val="81000"/>
              </a:lnSpc>
              <a:spcBef>
                <a:spcPts val="300"/>
              </a:spcBef>
              <a:buSzTx/>
              <a:buNone/>
              <a:defRPr sz="1800">
                <a:solidFill>
                  <a:srgbClr val="000000"/>
                </a:solidFill>
              </a:defRPr>
            </a:pPr>
            <a:endParaRPr dirty="0">
              <a:solidFill>
                <a:srgbClr val="F6F6F6"/>
              </a:solidFill>
              <a:latin typeface="Arial"/>
              <a:ea typeface="Arial"/>
              <a:cs typeface="Arial"/>
              <a:sym typeface="Arial"/>
            </a:endParaRPr>
          </a:p>
          <a:p>
            <a:pPr lvl="0">
              <a:lnSpc>
                <a:spcPct val="81000"/>
              </a:lnSpc>
              <a:defRPr sz="1800">
                <a:solidFill>
                  <a:srgbClr val="000000"/>
                </a:solidFill>
              </a:defRPr>
            </a:pPr>
            <a:r>
              <a:rPr lang="en-US" sz="2200" b="1" dirty="0">
                <a:solidFill>
                  <a:schemeClr val="bg1"/>
                </a:solidFill>
                <a:latin typeface="Arial"/>
                <a:ea typeface="Arial"/>
                <a:cs typeface="Arial"/>
                <a:sym typeface="Arial"/>
              </a:rPr>
              <a:t>1225 A.D. THE MAGNA CARTA</a:t>
            </a:r>
          </a:p>
          <a:p>
            <a:pPr lvl="0">
              <a:lnSpc>
                <a:spcPct val="81000"/>
              </a:lnSpc>
              <a:defRPr sz="1800">
                <a:solidFill>
                  <a:srgbClr val="000000"/>
                </a:solidFill>
              </a:defRPr>
            </a:pPr>
            <a:r>
              <a:rPr lang="en-US" sz="2200" b="1" dirty="0">
                <a:solidFill>
                  <a:schemeClr val="bg1"/>
                </a:solidFill>
                <a:latin typeface="Arial"/>
                <a:ea typeface="Arial"/>
                <a:cs typeface="Arial"/>
                <a:sym typeface="Arial"/>
              </a:rPr>
              <a:t>1625 CHARLES I NEUTRALIZED PARLIAMENT</a:t>
            </a:r>
          </a:p>
          <a:p>
            <a:pPr lvl="0">
              <a:lnSpc>
                <a:spcPct val="81000"/>
              </a:lnSpc>
              <a:defRPr sz="1800">
                <a:solidFill>
                  <a:srgbClr val="000000"/>
                </a:solidFill>
              </a:defRPr>
            </a:pPr>
            <a:r>
              <a:rPr lang="en-US" sz="2200" b="1" dirty="0">
                <a:solidFill>
                  <a:schemeClr val="bg1"/>
                </a:solidFill>
                <a:latin typeface="Arial"/>
                <a:ea typeface="Arial"/>
                <a:cs typeface="Arial"/>
                <a:sym typeface="Arial"/>
              </a:rPr>
              <a:t>1642 ENGLISH CIVIL WAR REESTABLISHED PARLIAMENTARY POWER (OLIVER CROMWELL)</a:t>
            </a:r>
          </a:p>
          <a:p>
            <a:pPr lvl="0">
              <a:lnSpc>
                <a:spcPct val="81000"/>
              </a:lnSpc>
              <a:defRPr sz="1800">
                <a:solidFill>
                  <a:srgbClr val="000000"/>
                </a:solidFill>
              </a:defRPr>
            </a:pPr>
            <a:r>
              <a:rPr lang="en-US" sz="2200" b="1" dirty="0">
                <a:solidFill>
                  <a:schemeClr val="bg1"/>
                </a:solidFill>
                <a:latin typeface="Arial"/>
                <a:ea typeface="Arial"/>
                <a:cs typeface="Arial"/>
                <a:sym typeface="Arial"/>
              </a:rPr>
              <a:t>ENGLISH BILL OF RIGHTS</a:t>
            </a:r>
          </a:p>
          <a:p>
            <a:pPr lvl="0">
              <a:lnSpc>
                <a:spcPct val="81000"/>
              </a:lnSpc>
              <a:defRPr sz="1800">
                <a:solidFill>
                  <a:srgbClr val="000000"/>
                </a:solidFill>
              </a:defRPr>
            </a:pPr>
            <a:r>
              <a:rPr lang="en-US" sz="2200" b="1" dirty="0">
                <a:solidFill>
                  <a:schemeClr val="bg1"/>
                </a:solidFill>
                <a:latin typeface="Arial"/>
                <a:ea typeface="Arial"/>
                <a:cs typeface="Arial"/>
                <a:sym typeface="Arial"/>
              </a:rPr>
              <a:t>1685 JAMES II ATTEMPTED TO NEUTRALIZE PARLIAMENT AND INSTALL ROMAN CATHOLICISM IN PLACE OF CHURCH OF ENGLAND</a:t>
            </a:r>
          </a:p>
          <a:p>
            <a:pPr lvl="0">
              <a:lnSpc>
                <a:spcPct val="81000"/>
              </a:lnSpc>
              <a:defRPr sz="1800">
                <a:solidFill>
                  <a:srgbClr val="000000"/>
                </a:solidFill>
              </a:defRPr>
            </a:pPr>
            <a:r>
              <a:rPr lang="en-US" sz="2200" b="1" dirty="0">
                <a:solidFill>
                  <a:schemeClr val="bg1"/>
                </a:solidFill>
                <a:latin typeface="Arial"/>
                <a:ea typeface="Arial"/>
                <a:cs typeface="Arial"/>
                <a:sym typeface="Arial"/>
              </a:rPr>
              <a:t>1688 THE “GLORIOUS REVOLUTION” INSTALLED WILLIAM (OF ORANGE) AND MARY, REESTABLISHED PARLIAMENT, AND PRODUCED THE ENGLISH DECLARATION OF RIGHTS</a:t>
            </a:r>
          </a:p>
          <a:p>
            <a:pPr lvl="0">
              <a:lnSpc>
                <a:spcPct val="81000"/>
              </a:lnSpc>
              <a:defRPr sz="1800">
                <a:solidFill>
                  <a:srgbClr val="000000"/>
                </a:solidFill>
              </a:defRPr>
            </a:pPr>
            <a:r>
              <a:rPr lang="en-US" sz="2200" b="1" dirty="0">
                <a:solidFill>
                  <a:schemeClr val="bg1"/>
                </a:solidFill>
                <a:latin typeface="Arial"/>
                <a:ea typeface="Arial"/>
                <a:cs typeface="Arial"/>
                <a:sym typeface="Arial"/>
              </a:rPr>
              <a:t>OUR FOUNDERS KNEW THIS ALL VERY WELL</a:t>
            </a:r>
          </a:p>
          <a:p>
            <a:pPr lvl="0">
              <a:lnSpc>
                <a:spcPct val="81000"/>
              </a:lnSpc>
              <a:defRPr sz="1800">
                <a:solidFill>
                  <a:srgbClr val="000000"/>
                </a:solidFill>
              </a:defRPr>
            </a:pPr>
            <a:endParaRPr lang="en-US" sz="2200" b="1" dirty="0">
              <a:solidFill>
                <a:schemeClr val="bg1"/>
              </a:solidFill>
              <a:latin typeface="Arial"/>
              <a:ea typeface="Arial"/>
              <a:cs typeface="Arial"/>
              <a:sym typeface="Arial"/>
            </a:endParaRPr>
          </a:p>
          <a:p>
            <a:pPr lvl="0">
              <a:lnSpc>
                <a:spcPct val="81000"/>
              </a:lnSpc>
              <a:defRPr sz="1800">
                <a:solidFill>
                  <a:srgbClr val="000000"/>
                </a:solidFill>
              </a:defRPr>
            </a:pPr>
            <a:endParaRPr lang="en-US" sz="2200" b="1" dirty="0">
              <a:solidFill>
                <a:schemeClr val="bg1"/>
              </a:solidFill>
              <a:latin typeface="Arial"/>
              <a:ea typeface="Arial"/>
              <a:cs typeface="Arial"/>
              <a:sym typeface="Arial"/>
            </a:endParaRPr>
          </a:p>
        </p:txBody>
      </p:sp>
      <p:sp>
        <p:nvSpPr>
          <p:cNvPr id="85" name="Shape 85"/>
          <p:cNvSpPr/>
          <p:nvPr/>
        </p:nvSpPr>
        <p:spPr>
          <a:xfrm>
            <a:off x="725487" y="1457325"/>
            <a:ext cx="7693027" cy="0"/>
          </a:xfrm>
          <a:prstGeom prst="line">
            <a:avLst/>
          </a:prstGeom>
          <a:ln>
            <a:solidFill>
              <a:srgbClr val="FFFFFF"/>
            </a:solidFill>
            <a:round/>
          </a:ln>
        </p:spPr>
        <p:txBody>
          <a:bodyPr lIns="0" tIns="0" rIns="0" bIns="0"/>
          <a:lstStyle/>
          <a:p>
            <a:pPr lvl="0" defTabSz="457200">
              <a:defRPr sz="1200">
                <a:latin typeface="+mn-lt"/>
                <a:ea typeface="+mn-ea"/>
                <a:cs typeface="+mn-cs"/>
                <a:sym typeface="Helvetica"/>
              </a:defRPr>
            </a:pPr>
            <a:endParaRPr/>
          </a:p>
        </p:txBody>
      </p:sp>
      <p:pic>
        <p:nvPicPr>
          <p:cNvPr id="86" name="image3.png"/>
          <p:cNvPicPr/>
          <p:nvPr/>
        </p:nvPicPr>
        <p:blipFill>
          <a:blip r:embed="rId3">
            <a:extLst/>
          </a:blip>
          <a:stretch>
            <a:fillRect/>
          </a:stretch>
        </p:blipFill>
        <p:spPr>
          <a:xfrm>
            <a:off x="7399364" y="394053"/>
            <a:ext cx="1200151" cy="847726"/>
          </a:xfrm>
          <a:prstGeom prst="rect">
            <a:avLst/>
          </a:prstGeom>
          <a:ln w="12700">
            <a:miter lim="400000"/>
          </a:ln>
        </p:spPr>
      </p:pic>
      <p:sp>
        <p:nvSpPr>
          <p:cNvPr id="2" name="Slide Number Placeholder 1">
            <a:extLst>
              <a:ext uri="{FF2B5EF4-FFF2-40B4-BE49-F238E27FC236}">
                <a16:creationId xmlns:a16="http://schemas.microsoft.com/office/drawing/2014/main" id="{33ACB168-7D42-4E4B-9CB5-F945D1CA6F68}"/>
              </a:ext>
            </a:extLst>
          </p:cNvPr>
          <p:cNvSpPr>
            <a:spLocks noGrp="1"/>
          </p:cNvSpPr>
          <p:nvPr>
            <p:ph type="sldNum" sz="quarter" idx="2"/>
          </p:nvPr>
        </p:nvSpPr>
        <p:spPr/>
        <p:txBody>
          <a:bodyPr/>
          <a:lstStyle/>
          <a:p>
            <a:pPr lvl="0"/>
            <a:fld id="{86CB4B4D-7CA3-9044-876B-883B54F8677D}" type="slidenum">
              <a:rPr lang="en-US" smtClean="0"/>
              <a:t>7</a:t>
            </a:fld>
            <a:endParaRPr lang="en-US"/>
          </a:p>
        </p:txBody>
      </p:sp>
    </p:spTree>
    <p:extLst>
      <p:ext uri="{BB962C8B-B14F-4D97-AF65-F5344CB8AC3E}">
        <p14:creationId xmlns:p14="http://schemas.microsoft.com/office/powerpoint/2010/main" val="4123062730"/>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Shape 83"/>
          <p:cNvSpPr>
            <a:spLocks noGrp="1"/>
          </p:cNvSpPr>
          <p:nvPr>
            <p:ph type="title"/>
          </p:nvPr>
        </p:nvSpPr>
        <p:spPr>
          <a:xfrm>
            <a:off x="462980" y="286071"/>
            <a:ext cx="7797663" cy="872066"/>
          </a:xfrm>
          <a:prstGeom prst="rect">
            <a:avLst/>
          </a:prstGeom>
        </p:spPr>
        <p:txBody>
          <a:bodyPr/>
          <a:lstStyle>
            <a:lvl1pPr algn="ctr">
              <a:defRPr sz="3000" b="1">
                <a:effectLst>
                  <a:outerShdw blurRad="38100" dist="38100" dir="2700000" rotWithShape="0">
                    <a:srgbClr val="000000">
                      <a:alpha val="43137"/>
                    </a:srgbClr>
                  </a:outerShdw>
                </a:effectLst>
                <a:latin typeface="Gotham Bold"/>
                <a:ea typeface="Gotham Bold"/>
                <a:cs typeface="Gotham Bold"/>
                <a:sym typeface="Gotham Bold"/>
              </a:defRPr>
            </a:lvl1pPr>
          </a:lstStyle>
          <a:p>
            <a:pPr lvl="0">
              <a:defRPr sz="1800" b="0">
                <a:solidFill>
                  <a:srgbClr val="000000"/>
                </a:solidFill>
                <a:effectLst/>
              </a:defRPr>
            </a:pPr>
            <a:r>
              <a:rPr lang="en-US" sz="3000" b="1" dirty="0">
                <a:solidFill>
                  <a:srgbClr val="F6F6F6"/>
                </a:solidFill>
                <a:effectLst>
                  <a:outerShdw blurRad="38100" dist="38100" dir="2700000" rotWithShape="0">
                    <a:srgbClr val="000000">
                      <a:alpha val="43137"/>
                    </a:srgbClr>
                  </a:outerShdw>
                </a:effectLst>
              </a:rPr>
              <a:t>SELF GOVERNMENT BLOSSOMS</a:t>
            </a:r>
            <a:endParaRPr sz="3000" b="1" dirty="0">
              <a:solidFill>
                <a:srgbClr val="F6F6F6"/>
              </a:solidFill>
              <a:effectLst>
                <a:outerShdw blurRad="38100" dist="38100" dir="2700000" rotWithShape="0">
                  <a:srgbClr val="000000">
                    <a:alpha val="43137"/>
                  </a:srgbClr>
                </a:outerShdw>
              </a:effectLst>
            </a:endParaRPr>
          </a:p>
        </p:txBody>
      </p:sp>
      <p:sp>
        <p:nvSpPr>
          <p:cNvPr id="84" name="Shape 84"/>
          <p:cNvSpPr>
            <a:spLocks noGrp="1"/>
          </p:cNvSpPr>
          <p:nvPr>
            <p:ph type="body" idx="1"/>
          </p:nvPr>
        </p:nvSpPr>
        <p:spPr>
          <a:xfrm>
            <a:off x="623871" y="1089013"/>
            <a:ext cx="7662889" cy="4790533"/>
          </a:xfrm>
          <a:prstGeom prst="rect">
            <a:avLst/>
          </a:prstGeom>
        </p:spPr>
        <p:txBody>
          <a:bodyPr/>
          <a:lstStyle/>
          <a:p>
            <a:pPr marL="0" lvl="0" indent="0">
              <a:lnSpc>
                <a:spcPct val="81000"/>
              </a:lnSpc>
              <a:buNone/>
              <a:defRPr sz="1800">
                <a:solidFill>
                  <a:srgbClr val="000000"/>
                </a:solidFill>
              </a:defRPr>
            </a:pPr>
            <a:endParaRPr sz="2200" dirty="0">
              <a:solidFill>
                <a:srgbClr val="F6F6F6"/>
              </a:solidFill>
            </a:endParaRPr>
          </a:p>
          <a:p>
            <a:pPr marL="285750" lvl="1" indent="-285750">
              <a:lnSpc>
                <a:spcPct val="81000"/>
              </a:lnSpc>
              <a:spcBef>
                <a:spcPts val="300"/>
              </a:spcBef>
              <a:buSzTx/>
              <a:buFont typeface="Arial" panose="020B0604020202020204" pitchFamily="34" charset="0"/>
              <a:buChar char="•"/>
              <a:defRPr sz="1800">
                <a:solidFill>
                  <a:srgbClr val="000000"/>
                </a:solidFill>
              </a:defRPr>
            </a:pPr>
            <a:r>
              <a:rPr lang="en-US" sz="2200" b="1" dirty="0">
                <a:solidFill>
                  <a:schemeClr val="bg1"/>
                </a:solidFill>
                <a:latin typeface="Arial"/>
                <a:ea typeface="Arial"/>
                <a:cs typeface="Arial"/>
                <a:sym typeface="Arial"/>
              </a:rPr>
              <a:t>Human society after the English Revolutions (the last 300 years)</a:t>
            </a:r>
          </a:p>
          <a:p>
            <a:pPr marL="680085" lvl="2" indent="-285750">
              <a:lnSpc>
                <a:spcPct val="81000"/>
              </a:lnSpc>
              <a:spcBef>
                <a:spcPts val="300"/>
              </a:spcBef>
              <a:buSzTx/>
              <a:buFont typeface="Arial" panose="020B0604020202020204" pitchFamily="34" charset="0"/>
              <a:buChar char="•"/>
              <a:defRPr sz="1800">
                <a:solidFill>
                  <a:srgbClr val="000000"/>
                </a:solidFill>
              </a:defRPr>
            </a:pPr>
            <a:r>
              <a:rPr lang="en-US" sz="2200" b="1" dirty="0">
                <a:solidFill>
                  <a:schemeClr val="bg1"/>
                </a:solidFill>
                <a:latin typeface="Arial"/>
                <a:ea typeface="Arial"/>
                <a:cs typeface="Arial"/>
                <a:sym typeface="Arial"/>
              </a:rPr>
              <a:t>Separation of powers, e.g., King vs. Parliament</a:t>
            </a:r>
          </a:p>
          <a:p>
            <a:pPr marL="680085" lvl="2" indent="-285750">
              <a:lnSpc>
                <a:spcPct val="81000"/>
              </a:lnSpc>
              <a:spcBef>
                <a:spcPts val="300"/>
              </a:spcBef>
              <a:buSzTx/>
              <a:buFont typeface="Arial" panose="020B0604020202020204" pitchFamily="34" charset="0"/>
              <a:buChar char="•"/>
              <a:defRPr sz="1800">
                <a:solidFill>
                  <a:srgbClr val="000000"/>
                </a:solidFill>
              </a:defRPr>
            </a:pPr>
            <a:r>
              <a:rPr lang="en-US" sz="2200" b="1" dirty="0">
                <a:solidFill>
                  <a:schemeClr val="bg1"/>
                </a:solidFill>
                <a:latin typeface="Arial"/>
                <a:ea typeface="Arial"/>
                <a:cs typeface="Arial"/>
                <a:sym typeface="Arial"/>
              </a:rPr>
              <a:t>Constitutional government</a:t>
            </a:r>
          </a:p>
          <a:p>
            <a:pPr marL="680085" lvl="2" indent="-285750">
              <a:lnSpc>
                <a:spcPct val="81000"/>
              </a:lnSpc>
              <a:spcBef>
                <a:spcPts val="300"/>
              </a:spcBef>
              <a:buSzTx/>
              <a:buFont typeface="Arial" panose="020B0604020202020204" pitchFamily="34" charset="0"/>
              <a:buChar char="•"/>
              <a:defRPr sz="1800">
                <a:solidFill>
                  <a:srgbClr val="000000"/>
                </a:solidFill>
              </a:defRPr>
            </a:pPr>
            <a:r>
              <a:rPr lang="en-US" sz="2200" b="1" dirty="0">
                <a:solidFill>
                  <a:schemeClr val="bg1"/>
                </a:solidFill>
                <a:latin typeface="Arial"/>
                <a:ea typeface="Arial"/>
                <a:cs typeface="Arial"/>
                <a:sym typeface="Arial"/>
              </a:rPr>
              <a:t>Industrial revolution; embracing innovation</a:t>
            </a:r>
          </a:p>
          <a:p>
            <a:pPr marL="680085" lvl="2" indent="-285750">
              <a:lnSpc>
                <a:spcPct val="81000"/>
              </a:lnSpc>
              <a:spcBef>
                <a:spcPts val="300"/>
              </a:spcBef>
              <a:buSzTx/>
              <a:buFont typeface="Arial" panose="020B0604020202020204" pitchFamily="34" charset="0"/>
              <a:buChar char="•"/>
              <a:defRPr sz="1800">
                <a:solidFill>
                  <a:srgbClr val="000000"/>
                </a:solidFill>
              </a:defRPr>
            </a:pPr>
            <a:r>
              <a:rPr lang="en-US" sz="2200" b="1" dirty="0">
                <a:solidFill>
                  <a:schemeClr val="bg1"/>
                </a:solidFill>
                <a:latin typeface="Arial"/>
                <a:ea typeface="Arial"/>
                <a:cs typeface="Arial"/>
                <a:sym typeface="Arial"/>
              </a:rPr>
              <a:t>Rapid innovation in all fields</a:t>
            </a:r>
          </a:p>
          <a:p>
            <a:pPr marL="680085" lvl="2" indent="-285750">
              <a:lnSpc>
                <a:spcPct val="81000"/>
              </a:lnSpc>
              <a:spcBef>
                <a:spcPts val="300"/>
              </a:spcBef>
              <a:buSzTx/>
              <a:buFont typeface="Arial" panose="020B0604020202020204" pitchFamily="34" charset="0"/>
              <a:buChar char="•"/>
              <a:defRPr sz="1800">
                <a:solidFill>
                  <a:srgbClr val="000000"/>
                </a:solidFill>
              </a:defRPr>
            </a:pPr>
            <a:r>
              <a:rPr lang="en-US" sz="2200" b="1" dirty="0">
                <a:solidFill>
                  <a:schemeClr val="bg1"/>
                </a:solidFill>
                <a:latin typeface="Arial"/>
                <a:ea typeface="Arial"/>
                <a:cs typeface="Arial"/>
                <a:sym typeface="Arial"/>
              </a:rPr>
              <a:t>Unprecedented prosperity</a:t>
            </a:r>
          </a:p>
          <a:p>
            <a:pPr marL="680085" lvl="2" indent="-285750">
              <a:lnSpc>
                <a:spcPct val="81000"/>
              </a:lnSpc>
              <a:spcBef>
                <a:spcPts val="300"/>
              </a:spcBef>
              <a:buSzTx/>
              <a:buFont typeface="Arial" panose="020B0604020202020204" pitchFamily="34" charset="0"/>
              <a:buChar char="•"/>
              <a:defRPr sz="1800">
                <a:solidFill>
                  <a:srgbClr val="000000"/>
                </a:solidFill>
              </a:defRPr>
            </a:pPr>
            <a:r>
              <a:rPr lang="en-US" sz="2200" b="1" dirty="0">
                <a:solidFill>
                  <a:schemeClr val="bg1"/>
                </a:solidFill>
                <a:latin typeface="Arial"/>
                <a:ea typeface="Arial"/>
                <a:cs typeface="Arial"/>
                <a:sym typeface="Arial"/>
              </a:rPr>
              <a:t>The Miracle of America</a:t>
            </a:r>
          </a:p>
          <a:p>
            <a:pPr marL="680085" lvl="2" indent="-285750">
              <a:lnSpc>
                <a:spcPct val="81000"/>
              </a:lnSpc>
              <a:spcBef>
                <a:spcPts val="300"/>
              </a:spcBef>
              <a:buSzTx/>
              <a:buFont typeface="Arial" panose="020B0604020202020204" pitchFamily="34" charset="0"/>
              <a:buChar char="•"/>
              <a:defRPr sz="1800">
                <a:solidFill>
                  <a:srgbClr val="000000"/>
                </a:solidFill>
              </a:defRPr>
            </a:pPr>
            <a:endParaRPr lang="en-US" sz="2200" b="1" dirty="0">
              <a:solidFill>
                <a:schemeClr val="bg1"/>
              </a:solidFill>
              <a:latin typeface="Arial"/>
              <a:ea typeface="Arial"/>
              <a:cs typeface="Arial"/>
              <a:sym typeface="Arial"/>
            </a:endParaRPr>
          </a:p>
          <a:p>
            <a:pPr marL="394335" lvl="2" indent="0">
              <a:lnSpc>
                <a:spcPct val="81000"/>
              </a:lnSpc>
              <a:spcBef>
                <a:spcPts val="300"/>
              </a:spcBef>
              <a:buSzTx/>
              <a:buNone/>
              <a:defRPr sz="1800">
                <a:solidFill>
                  <a:srgbClr val="000000"/>
                </a:solidFill>
              </a:defRPr>
            </a:pPr>
            <a:endParaRPr lang="en-US" sz="2200" b="1" dirty="0">
              <a:solidFill>
                <a:schemeClr val="bg1"/>
              </a:solidFill>
              <a:latin typeface="Arial"/>
              <a:ea typeface="Arial"/>
              <a:cs typeface="Arial"/>
              <a:sym typeface="Arial"/>
            </a:endParaRPr>
          </a:p>
          <a:p>
            <a:pPr marL="680085" lvl="2" indent="-285750">
              <a:lnSpc>
                <a:spcPct val="81000"/>
              </a:lnSpc>
              <a:spcBef>
                <a:spcPts val="300"/>
              </a:spcBef>
              <a:buSzTx/>
              <a:buFont typeface="Arial" panose="020B0604020202020204" pitchFamily="34" charset="0"/>
              <a:buChar char="•"/>
              <a:defRPr sz="1800">
                <a:solidFill>
                  <a:srgbClr val="000000"/>
                </a:solidFill>
              </a:defRPr>
            </a:pPr>
            <a:endParaRPr lang="en-US" sz="2200" b="1" dirty="0">
              <a:solidFill>
                <a:schemeClr val="bg1"/>
              </a:solidFill>
              <a:latin typeface="Arial"/>
              <a:ea typeface="Arial"/>
              <a:cs typeface="Arial"/>
              <a:sym typeface="Arial"/>
            </a:endParaRPr>
          </a:p>
          <a:p>
            <a:pPr marL="0" lvl="1" indent="342900">
              <a:lnSpc>
                <a:spcPct val="81000"/>
              </a:lnSpc>
              <a:spcBef>
                <a:spcPts val="300"/>
              </a:spcBef>
              <a:buSzTx/>
              <a:buNone/>
              <a:defRPr sz="1800">
                <a:solidFill>
                  <a:srgbClr val="000000"/>
                </a:solidFill>
              </a:defRPr>
            </a:pPr>
            <a:endParaRPr dirty="0">
              <a:solidFill>
                <a:schemeClr val="bg1"/>
              </a:solidFill>
              <a:latin typeface="Arial"/>
              <a:ea typeface="Arial"/>
              <a:cs typeface="Arial"/>
              <a:sym typeface="Arial"/>
            </a:endParaRPr>
          </a:p>
        </p:txBody>
      </p:sp>
      <p:sp>
        <p:nvSpPr>
          <p:cNvPr id="85" name="Shape 85"/>
          <p:cNvSpPr/>
          <p:nvPr/>
        </p:nvSpPr>
        <p:spPr>
          <a:xfrm>
            <a:off x="679905" y="1334035"/>
            <a:ext cx="7693027" cy="0"/>
          </a:xfrm>
          <a:prstGeom prst="line">
            <a:avLst/>
          </a:prstGeom>
          <a:ln>
            <a:solidFill>
              <a:srgbClr val="FFFFFF"/>
            </a:solidFill>
            <a:round/>
          </a:ln>
        </p:spPr>
        <p:txBody>
          <a:bodyPr lIns="0" tIns="0" rIns="0" bIns="0"/>
          <a:lstStyle/>
          <a:p>
            <a:pPr lvl="0" defTabSz="457200">
              <a:defRPr sz="1200">
                <a:latin typeface="+mn-lt"/>
                <a:ea typeface="+mn-ea"/>
                <a:cs typeface="+mn-cs"/>
                <a:sym typeface="Helvetica"/>
              </a:defRPr>
            </a:pPr>
            <a:endParaRPr/>
          </a:p>
        </p:txBody>
      </p:sp>
      <p:pic>
        <p:nvPicPr>
          <p:cNvPr id="86" name="image3.png"/>
          <p:cNvPicPr/>
          <p:nvPr/>
        </p:nvPicPr>
        <p:blipFill>
          <a:blip r:embed="rId3">
            <a:extLst/>
          </a:blip>
          <a:stretch>
            <a:fillRect/>
          </a:stretch>
        </p:blipFill>
        <p:spPr>
          <a:xfrm>
            <a:off x="7399364" y="394053"/>
            <a:ext cx="1200151" cy="847726"/>
          </a:xfrm>
          <a:prstGeom prst="rect">
            <a:avLst/>
          </a:prstGeom>
          <a:ln w="12700">
            <a:miter lim="400000"/>
          </a:ln>
        </p:spPr>
      </p:pic>
      <p:sp>
        <p:nvSpPr>
          <p:cNvPr id="2" name="Slide Number Placeholder 1">
            <a:extLst>
              <a:ext uri="{FF2B5EF4-FFF2-40B4-BE49-F238E27FC236}">
                <a16:creationId xmlns:a16="http://schemas.microsoft.com/office/drawing/2014/main" id="{55060DE0-6B6B-7F41-A526-7356B8A54342}"/>
              </a:ext>
            </a:extLst>
          </p:cNvPr>
          <p:cNvSpPr>
            <a:spLocks noGrp="1"/>
          </p:cNvSpPr>
          <p:nvPr>
            <p:ph type="sldNum" sz="quarter" idx="2"/>
          </p:nvPr>
        </p:nvSpPr>
        <p:spPr/>
        <p:txBody>
          <a:bodyPr/>
          <a:lstStyle/>
          <a:p>
            <a:pPr lvl="0"/>
            <a:fld id="{86CB4B4D-7CA3-9044-876B-883B54F8677D}" type="slidenum">
              <a:rPr lang="en-US" smtClean="0"/>
              <a:t>8</a:t>
            </a:fld>
            <a:endParaRPr lang="en-US"/>
          </a:p>
        </p:txBody>
      </p:sp>
      <p:pic>
        <p:nvPicPr>
          <p:cNvPr id="4" name="Picture 3">
            <a:extLst>
              <a:ext uri="{FF2B5EF4-FFF2-40B4-BE49-F238E27FC236}">
                <a16:creationId xmlns:a16="http://schemas.microsoft.com/office/drawing/2014/main" id="{A4424B03-522D-E647-AA53-33CB66FC2A2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52752" y="3959734"/>
            <a:ext cx="5839851" cy="2614772"/>
          </a:xfrm>
          <a:prstGeom prst="rect">
            <a:avLst/>
          </a:prstGeom>
        </p:spPr>
      </p:pic>
    </p:spTree>
    <p:extLst>
      <p:ext uri="{BB962C8B-B14F-4D97-AF65-F5344CB8AC3E}">
        <p14:creationId xmlns:p14="http://schemas.microsoft.com/office/powerpoint/2010/main" val="2519571684"/>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 name="Shape 135"/>
          <p:cNvSpPr>
            <a:spLocks noGrp="1"/>
          </p:cNvSpPr>
          <p:nvPr>
            <p:ph type="title" idx="4294967295"/>
          </p:nvPr>
        </p:nvSpPr>
        <p:spPr>
          <a:xfrm>
            <a:off x="0" y="314325"/>
            <a:ext cx="7575550" cy="1143000"/>
          </a:xfrm>
          <a:prstGeom prst="rect">
            <a:avLst/>
          </a:prstGeom>
        </p:spPr>
        <p:txBody>
          <a:bodyPr/>
          <a:lstStyle>
            <a:lvl1pPr algn="ctr">
              <a:defRPr sz="3000" b="1">
                <a:effectLst>
                  <a:outerShdw blurRad="38100" dist="38100" dir="2700000" rotWithShape="0">
                    <a:srgbClr val="000000">
                      <a:alpha val="43137"/>
                    </a:srgbClr>
                  </a:outerShdw>
                </a:effectLst>
                <a:latin typeface="Gotham Bold"/>
                <a:ea typeface="Gotham Bold"/>
                <a:cs typeface="Gotham Bold"/>
                <a:sym typeface="Gotham Bold"/>
              </a:defRPr>
            </a:lvl1pPr>
          </a:lstStyle>
          <a:p>
            <a:pPr lvl="0">
              <a:defRPr sz="1800" b="0">
                <a:solidFill>
                  <a:srgbClr val="000000"/>
                </a:solidFill>
                <a:effectLst/>
              </a:defRPr>
            </a:pPr>
            <a:r>
              <a:rPr lang="en-US" sz="3000" b="1" dirty="0">
                <a:solidFill>
                  <a:srgbClr val="F6F6F6"/>
                </a:solidFill>
                <a:effectLst>
                  <a:outerShdw blurRad="38100" dist="38100" dir="2700000" rotWithShape="0">
                    <a:srgbClr val="000000">
                      <a:alpha val="43137"/>
                    </a:srgbClr>
                  </a:outerShdw>
                </a:effectLst>
              </a:rPr>
              <a:t>UNIQUENESS OF ARTICLE V </a:t>
            </a:r>
            <a:endParaRPr sz="3000" b="1" dirty="0">
              <a:solidFill>
                <a:srgbClr val="F6F6F6"/>
              </a:solidFill>
              <a:effectLst>
                <a:outerShdw blurRad="38100" dist="38100" dir="2700000" rotWithShape="0">
                  <a:srgbClr val="000000">
                    <a:alpha val="43137"/>
                  </a:srgbClr>
                </a:outerShdw>
              </a:effectLst>
            </a:endParaRPr>
          </a:p>
        </p:txBody>
      </p:sp>
      <p:sp>
        <p:nvSpPr>
          <p:cNvPr id="136" name="Shape 136"/>
          <p:cNvSpPr>
            <a:spLocks noGrp="1"/>
          </p:cNvSpPr>
          <p:nvPr>
            <p:ph type="body" idx="4294967295"/>
          </p:nvPr>
        </p:nvSpPr>
        <p:spPr>
          <a:xfrm>
            <a:off x="784504" y="1638896"/>
            <a:ext cx="6624638" cy="4577121"/>
          </a:xfrm>
          <a:prstGeom prst="rect">
            <a:avLst/>
          </a:prstGeom>
        </p:spPr>
        <p:txBody>
          <a:bodyPr>
            <a:normAutofit lnSpcReduction="10000"/>
          </a:bodyPr>
          <a:lstStyle/>
          <a:p>
            <a:pPr marL="0" lvl="1" indent="342900">
              <a:spcBef>
                <a:spcPts val="300"/>
              </a:spcBef>
              <a:buSzTx/>
              <a:buNone/>
              <a:defRPr sz="1800">
                <a:solidFill>
                  <a:srgbClr val="000000"/>
                </a:solidFill>
              </a:defRPr>
            </a:pPr>
            <a:r>
              <a:rPr lang="en-US" sz="2600" dirty="0">
                <a:solidFill>
                  <a:schemeClr val="bg1"/>
                </a:solidFill>
                <a:latin typeface="Arial" panose="020B0604020202020204" pitchFamily="34" charset="0"/>
                <a:ea typeface="Arial"/>
                <a:cs typeface="Arial" panose="020B0604020202020204" pitchFamily="34" charset="0"/>
                <a:sym typeface="Arial"/>
              </a:rPr>
              <a:t>“The Congress, whenever two thirds of both Houses shall deem it necessary, shall propose Amendments to this Constitution, </a:t>
            </a:r>
            <a:r>
              <a:rPr lang="en-US" sz="2600" dirty="0">
                <a:solidFill>
                  <a:srgbClr val="FF0000"/>
                </a:solidFill>
                <a:latin typeface="Arial" panose="020B0604020202020204" pitchFamily="34" charset="0"/>
                <a:ea typeface="Arial"/>
                <a:cs typeface="Arial" panose="020B0604020202020204" pitchFamily="34" charset="0"/>
                <a:sym typeface="Arial"/>
              </a:rPr>
              <a:t>or, on the Application of the Legislatures of two thirds of the several States, shall call a Convention for proposing Amendments</a:t>
            </a:r>
            <a:r>
              <a:rPr lang="en-US" sz="2600" dirty="0">
                <a:solidFill>
                  <a:schemeClr val="bg1"/>
                </a:solidFill>
                <a:latin typeface="Arial" panose="020B0604020202020204" pitchFamily="34" charset="0"/>
                <a:ea typeface="Arial"/>
                <a:cs typeface="Arial" panose="020B0604020202020204" pitchFamily="34" charset="0"/>
                <a:sym typeface="Arial"/>
              </a:rPr>
              <a:t>, which, in either case, shall be valid to all intents and purposes, as part of this Constitution, when ratified by the Legislatures of three fourths of the several States, or by Conventions in three fourths thereof as the one or the other mode of ratification may be proposed by the Congress;”</a:t>
            </a:r>
            <a:endParaRPr sz="2600" dirty="0">
              <a:solidFill>
                <a:schemeClr val="bg1"/>
              </a:solidFill>
              <a:latin typeface="Arial" panose="020B0604020202020204" pitchFamily="34" charset="0"/>
              <a:ea typeface="Arial"/>
              <a:cs typeface="Arial" panose="020B0604020202020204" pitchFamily="34" charset="0"/>
              <a:sym typeface="Arial"/>
            </a:endParaRPr>
          </a:p>
        </p:txBody>
      </p:sp>
      <p:sp>
        <p:nvSpPr>
          <p:cNvPr id="137" name="Shape 137"/>
          <p:cNvSpPr/>
          <p:nvPr/>
        </p:nvSpPr>
        <p:spPr>
          <a:xfrm>
            <a:off x="533576" y="1420702"/>
            <a:ext cx="7693026" cy="1"/>
          </a:xfrm>
          <a:prstGeom prst="line">
            <a:avLst/>
          </a:prstGeom>
          <a:ln>
            <a:solidFill>
              <a:srgbClr val="FFFFFF"/>
            </a:solidFill>
            <a:round/>
          </a:ln>
        </p:spPr>
        <p:txBody>
          <a:bodyPr lIns="0" tIns="0" rIns="0" bIns="0"/>
          <a:lstStyle/>
          <a:p>
            <a:pPr lvl="0" defTabSz="457200">
              <a:defRPr sz="1200">
                <a:latin typeface="+mn-lt"/>
                <a:ea typeface="+mn-ea"/>
                <a:cs typeface="+mn-cs"/>
                <a:sym typeface="Helvetica"/>
              </a:defRPr>
            </a:pPr>
            <a:endParaRPr/>
          </a:p>
        </p:txBody>
      </p:sp>
      <p:pic>
        <p:nvPicPr>
          <p:cNvPr id="138" name="image3.png"/>
          <p:cNvPicPr/>
          <p:nvPr/>
        </p:nvPicPr>
        <p:blipFill>
          <a:blip r:embed="rId3">
            <a:extLst/>
          </a:blip>
          <a:stretch>
            <a:fillRect/>
          </a:stretch>
        </p:blipFill>
        <p:spPr>
          <a:xfrm>
            <a:off x="7399364" y="394053"/>
            <a:ext cx="1200151" cy="847726"/>
          </a:xfrm>
          <a:prstGeom prst="rect">
            <a:avLst/>
          </a:prstGeom>
          <a:ln w="12700">
            <a:miter lim="400000"/>
          </a:ln>
        </p:spPr>
      </p:pic>
      <p:sp>
        <p:nvSpPr>
          <p:cNvPr id="2" name="Slide Number Placeholder 1">
            <a:extLst>
              <a:ext uri="{FF2B5EF4-FFF2-40B4-BE49-F238E27FC236}">
                <a16:creationId xmlns:a16="http://schemas.microsoft.com/office/drawing/2014/main" id="{6E9A4E1D-0AA4-8D4D-BF12-86341233D653}"/>
              </a:ext>
            </a:extLst>
          </p:cNvPr>
          <p:cNvSpPr>
            <a:spLocks noGrp="1"/>
          </p:cNvSpPr>
          <p:nvPr>
            <p:ph type="sldNum" sz="quarter" idx="2"/>
          </p:nvPr>
        </p:nvSpPr>
        <p:spPr/>
        <p:txBody>
          <a:bodyPr/>
          <a:lstStyle/>
          <a:p>
            <a:pPr lvl="0"/>
            <a:fld id="{86CB4B4D-7CA3-9044-876B-883B54F8677D}" type="slidenum">
              <a:rPr lang="en-US" smtClean="0"/>
              <a:t>9</a:t>
            </a:fld>
            <a:endParaRPr lang="en-US"/>
          </a:p>
        </p:txBody>
      </p:sp>
    </p:spTree>
    <p:extLst>
      <p:ext uri="{BB962C8B-B14F-4D97-AF65-F5344CB8AC3E}">
        <p14:creationId xmlns:p14="http://schemas.microsoft.com/office/powerpoint/2010/main" val="506848328"/>
      </p:ext>
    </p:extLst>
  </p:cSld>
  <p:clrMapOvr>
    <a:masterClrMapping/>
  </p:clrMapOvr>
  <p:transition spd="slow">
    <p:wipe/>
  </p:transition>
</p:sld>
</file>

<file path=ppt/theme/theme1.xml><?xml version="1.0" encoding="utf-8"?>
<a:theme xmlns:a="http://schemas.openxmlformats.org/drawingml/2006/main" name="Default">
  <a:themeElements>
    <a:clrScheme name="Default">
      <a:dk1>
        <a:srgbClr val="000000"/>
      </a:dk1>
      <a:lt1>
        <a:srgbClr val="FFFFFF"/>
      </a:lt1>
      <a:dk2>
        <a:srgbClr val="A7A7A7"/>
      </a:dk2>
      <a:lt2>
        <a:srgbClr val="535353"/>
      </a:lt2>
      <a:accent1>
        <a:srgbClr val="41AEBD"/>
      </a:accent1>
      <a:accent2>
        <a:srgbClr val="97E9D5"/>
      </a:accent2>
      <a:accent3>
        <a:srgbClr val="A2CF49"/>
      </a:accent3>
      <a:accent4>
        <a:srgbClr val="608F3D"/>
      </a:accent4>
      <a:accent5>
        <a:srgbClr val="F4DE3A"/>
      </a:accent5>
      <a:accent6>
        <a:srgbClr val="FCB11C"/>
      </a:accent6>
      <a:hlink>
        <a:srgbClr val="0000FF"/>
      </a:hlink>
      <a:folHlink>
        <a:srgbClr val="FF00FF"/>
      </a:folHlink>
    </a:clrScheme>
    <a:fontScheme name="Default">
      <a:majorFont>
        <a:latin typeface="Helvetica Neue"/>
        <a:ea typeface="Helvetica Neue"/>
        <a:cs typeface="Helvetica Neue"/>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rgbClr val="41AEBD"/>
          </a:solidFill>
          <a:prstDash val="solid"/>
          <a:miter lim="800000"/>
        </a:ln>
        <a:effectLst/>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rbel"/>
            <a:ea typeface="Corbel"/>
            <a:cs typeface="Corbel"/>
            <a:sym typeface="Corbe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rgbClr val="41AEBD"/>
          </a:solidFill>
          <a:prstDash val="solid"/>
          <a:miter lim="8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rbel"/>
            <a:ea typeface="Corbel"/>
            <a:cs typeface="Corbel"/>
            <a:sym typeface="Corbe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Default">
  <a:themeElements>
    <a:clrScheme name="Default">
      <a:dk1>
        <a:srgbClr val="000000"/>
      </a:dk1>
      <a:lt1>
        <a:srgbClr val="FFFFFF"/>
      </a:lt1>
      <a:dk2>
        <a:srgbClr val="A7A7A7"/>
      </a:dk2>
      <a:lt2>
        <a:srgbClr val="535353"/>
      </a:lt2>
      <a:accent1>
        <a:srgbClr val="41AEBD"/>
      </a:accent1>
      <a:accent2>
        <a:srgbClr val="97E9D5"/>
      </a:accent2>
      <a:accent3>
        <a:srgbClr val="A2CF49"/>
      </a:accent3>
      <a:accent4>
        <a:srgbClr val="608F3D"/>
      </a:accent4>
      <a:accent5>
        <a:srgbClr val="F4DE3A"/>
      </a:accent5>
      <a:accent6>
        <a:srgbClr val="FCB11C"/>
      </a:accent6>
      <a:hlink>
        <a:srgbClr val="0000FF"/>
      </a:hlink>
      <a:folHlink>
        <a:srgbClr val="FF00FF"/>
      </a:folHlink>
    </a:clrScheme>
    <a:fontScheme name="Default">
      <a:majorFont>
        <a:latin typeface="Helvetica Neue"/>
        <a:ea typeface="Helvetica Neue"/>
        <a:cs typeface="Helvetica Neue"/>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rgbClr val="41AEBD"/>
          </a:solidFill>
          <a:prstDash val="solid"/>
          <a:miter lim="800000"/>
        </a:ln>
        <a:effectLst/>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rbel"/>
            <a:ea typeface="Corbel"/>
            <a:cs typeface="Corbel"/>
            <a:sym typeface="Corbe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rgbClr val="41AEBD"/>
          </a:solidFill>
          <a:prstDash val="solid"/>
          <a:miter lim="8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rbel"/>
            <a:ea typeface="Corbel"/>
            <a:cs typeface="Corbel"/>
            <a:sym typeface="Corbe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6705</TotalTime>
  <Words>2393</Words>
  <Application>Microsoft Macintosh PowerPoint</Application>
  <PresentationFormat>On-screen Show (4:3)</PresentationFormat>
  <Paragraphs>279</Paragraphs>
  <Slides>23</Slides>
  <Notes>23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23</vt:i4>
      </vt:variant>
    </vt:vector>
  </HeadingPairs>
  <TitlesOfParts>
    <vt:vector size="31" baseType="lpstr">
      <vt:lpstr>Arial</vt:lpstr>
      <vt:lpstr>Calibri</vt:lpstr>
      <vt:lpstr>Corbel</vt:lpstr>
      <vt:lpstr>Gotham Bold</vt:lpstr>
      <vt:lpstr>Helvetica</vt:lpstr>
      <vt:lpstr>Helvetica Neue</vt:lpstr>
      <vt:lpstr>Tahoma</vt:lpstr>
      <vt:lpstr>Default</vt:lpstr>
      <vt:lpstr>  </vt:lpstr>
      <vt:lpstr>FOR INFORMATION (take a pic of this slide)</vt:lpstr>
      <vt:lpstr>WHAT IS A CONVENTION OF STATES?</vt:lpstr>
      <vt:lpstr>  </vt:lpstr>
      <vt:lpstr>THE ENGLISH/AMERICAN MIRACLE</vt:lpstr>
      <vt:lpstr> 1215 A.D.-MAGNA CARTA LIBERTATUM (GREAT CHARTER OF LIBERTIES) SEPARATION OF POWERS IS BORN </vt:lpstr>
      <vt:lpstr>ENGLISH REVOLUTIONS  REFINED SEPARATION OF POWERS</vt:lpstr>
      <vt:lpstr>SELF GOVERNMENT BLOSSOMS</vt:lpstr>
      <vt:lpstr>UNIQUENESS OF ARTICLE V </vt:lpstr>
      <vt:lpstr>ARTICLE V CONVENTION NOT CONSTITUTIONAL CONVENTION</vt:lpstr>
      <vt:lpstr>ARTICLE V RATIONALE</vt:lpstr>
      <vt:lpstr>SOME CURRENT ARTICLE V MOVEMENTS</vt:lpstr>
      <vt:lpstr>CONVENTIONS OF STATES WERE COMMON</vt:lpstr>
      <vt:lpstr>CONVENTIONS OF STATES COMMON AFTER 1787</vt:lpstr>
      <vt:lpstr>Self Government Requires Separation of   Powers to Suppress Tyranny</vt:lpstr>
      <vt:lpstr>How Separation Broke Down (1)</vt:lpstr>
      <vt:lpstr>How Separation Broke Down (2)</vt:lpstr>
      <vt:lpstr>How Separation Broke Down (3)</vt:lpstr>
      <vt:lpstr>MECHANICS FOR ARTICLE V PROCESS</vt:lpstr>
      <vt:lpstr>LEADING SCHOLAR ON ARTICLE V PROCESS</vt:lpstr>
      <vt:lpstr>FOR INFORMATION (take a pic of this slide)</vt:lpstr>
      <vt:lpstr>PowerPoint Presentation</vt:lpstr>
      <vt:lpstr>ARTICLE V MOVEMENTS MOTIVATED BY JUDICIAL INTERPRETATIONS</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Mike Ruthenberg</dc:creator>
  <cp:lastModifiedBy>Maurice Emmer</cp:lastModifiedBy>
  <cp:revision>239</cp:revision>
  <dcterms:modified xsi:type="dcterms:W3CDTF">2019-01-16T16:27:22Z</dcterms:modified>
</cp:coreProperties>
</file>